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0E4AE-C713-4E2F-9F90-195F0EE17B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B433EF-F9F5-4FB4-87EA-AF4D4F292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D205D-2F2A-4DB6-9A83-067FD1263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E356-6D1F-4E97-A8AC-7026B86DB9E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3EF9C-27F4-46C0-828B-D51D68459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99303-D44B-4DC6-9C38-E7FAAB6D1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AA575-4BE3-4850-8B00-49F22879C9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52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0EE37-0252-4546-BE0F-F97DCA758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BF99E0-1609-4CE7-975D-FEFA1A1ADA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D4FB1-8F5A-49E6-BA49-A8D3821A4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E356-6D1F-4E97-A8AC-7026B86DB9E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9340E-311F-44A2-AE22-46FAB4B93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B073D-CE0A-4E84-91D7-7BB13BE93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AA575-4BE3-4850-8B00-49F22879C9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55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71DC73-EF23-43BA-B350-AFF0AD3D7A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438A7-0AA9-4EBC-8F22-495D2500D2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05AB9-29AB-46AA-B4BF-FFA891AE8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E356-6D1F-4E97-A8AC-7026B86DB9E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2F3AB-7D34-4A5B-BCD1-CDDCD7BFD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BA06C-5F7C-424E-B973-0B49BFD6E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AA575-4BE3-4850-8B00-49F22879C9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88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FD2C-147F-4EEB-8339-AECBB9237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E6152-AD05-40E2-AE4D-139C0EE66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6FAD0-D6A4-46F4-83AF-D3F35A199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E356-6D1F-4E97-A8AC-7026B86DB9E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D82E1-41D8-436F-8666-DA0F08042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9D2D0-B97D-4EF1-B09B-20D82B468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AA575-4BE3-4850-8B00-49F22879C9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84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CF4B2-DBBD-4AC3-9F87-24C033553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25910E-9F9B-4B4E-8EB0-123567F70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F3EA4-8E75-4114-AE87-486076DCF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E356-6D1F-4E97-A8AC-7026B86DB9E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91957-AA50-4F47-B555-22D3DF819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1500D-047A-4A6B-8040-54683D17F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AA575-4BE3-4850-8B00-49F22879C9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36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171AE-B48A-4194-AC6F-E1A632748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79865-3467-43B1-8CA8-D6768B15E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263085-EEB4-40FB-A0F2-99B88181A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B6C39A-889A-4735-BE8D-B6F9EFC14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E356-6D1F-4E97-A8AC-7026B86DB9E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6A0E0-A82C-4EAA-962D-2D9CDA909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62116F-52F1-4044-BEBC-2D00D4C85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AA575-4BE3-4850-8B00-49F22879C9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66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31175-B29B-4A70-9340-3CE5F83E4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C3C52-6EF3-44EE-A261-C250287C4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0CE689-D9E2-483C-8F8F-7B73FF9C8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9A4C18-D9F7-45F5-B39B-3E8A005616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3D94C4-936F-48B2-AD75-86D6BFBC5F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2089DA-0F3E-4EB1-AF85-0B1E0E8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E356-6D1F-4E97-A8AC-7026B86DB9E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28AF50-3CC7-4B20-AE7A-78EBEA612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F47CEE-5851-4B38-8808-DE167D4A5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AA575-4BE3-4850-8B00-49F22879C9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416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0045-51E4-4E6C-8D1A-AAF25DAE9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FD37EA-197B-4742-B4E1-3698EA18F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E356-6D1F-4E97-A8AC-7026B86DB9E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7B96FA-4393-47DF-9299-8D579BB1F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45BE6B-2FD2-4A4D-8CCE-FEFCCE83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AA575-4BE3-4850-8B00-49F22879C9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803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98FD45-4005-4CF6-A1AF-37DCDE1AC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E356-6D1F-4E97-A8AC-7026B86DB9E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D69612-A2D6-4A62-A66A-AB2C638CA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0B4404-34FC-42FD-BE55-2B0ABF7A5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AA575-4BE3-4850-8B00-49F22879C9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03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745B2-E332-4F9E-9EBA-943BE7DDE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12508-9703-43D2-B2D5-2A9778BD5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F48A69-9380-4AC4-957A-E6398E4F15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CB2042-586D-4F9E-97EF-A7BE8E919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E356-6D1F-4E97-A8AC-7026B86DB9E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08511-2D49-4458-A80C-7534456FF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15772F-DE09-492C-A90E-129B5BA83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AA575-4BE3-4850-8B00-49F22879C9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85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DD042-6288-4BAA-86C0-DB9F6B006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5DA901-AD9F-4A0E-8AE9-4CD85232E6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97B18A-9125-4731-BA0E-8806BD865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4C3B2E-0F3D-48BD-9950-02DBC2906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E356-6D1F-4E97-A8AC-7026B86DB9E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66CFE-0BBF-46BB-A989-A158DAFF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4C35F6-9D87-49B2-91AA-79E3CF94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AA575-4BE3-4850-8B00-49F22879C9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503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AABC4E-2E5D-47C9-A567-3B77B9909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614F4-262C-417F-A402-D0E378DD8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25125-F6DD-4739-B23B-4418CDF358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2E356-6D1F-4E97-A8AC-7026B86DB9E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2D4B-8F81-4169-A386-C4C10692D9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BA13C-D331-44B3-93CB-A2BF2BEC9C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AA575-4BE3-4850-8B00-49F22879C9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297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airr-community.org/en/latest/swtools/airr_swtools_standard.html" TargetMode="External"/><Relationship Id="rId2" Type="http://schemas.openxmlformats.org/officeDocument/2006/relationships/hyperlink" Target="https://www.frontiersin.org/articles/10.3389/fimmu.2019.02533/ful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6412A-9758-4B20-BAE1-DAC052C711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57439"/>
          </a:xfrm>
        </p:spPr>
        <p:txBody>
          <a:bodyPr>
            <a:normAutofit fontScale="90000"/>
          </a:bodyPr>
          <a:lstStyle/>
          <a:p>
            <a:r>
              <a:rPr lang="en-GB" dirty="0"/>
              <a:t>Software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63F54-0CD5-45A0-AC46-ACA32B0C1A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49585"/>
            <a:ext cx="9144000" cy="2808215"/>
          </a:xfrm>
        </p:spPr>
        <p:txBody>
          <a:bodyPr/>
          <a:lstStyle/>
          <a:p>
            <a:r>
              <a:rPr lang="en-GB"/>
              <a:t>Teyfik</a:t>
            </a:r>
            <a:r>
              <a:rPr lang="en-GB" dirty="0"/>
              <a:t> </a:t>
            </a:r>
            <a:r>
              <a:rPr lang="en-GB" dirty="0" err="1"/>
              <a:t>Agac</a:t>
            </a:r>
            <a:r>
              <a:rPr lang="en-GB" dirty="0"/>
              <a:t>, </a:t>
            </a:r>
            <a:r>
              <a:rPr lang="en-GB" dirty="0" err="1"/>
              <a:t>Lmar</a:t>
            </a:r>
            <a:r>
              <a:rPr lang="en-GB" dirty="0"/>
              <a:t> </a:t>
            </a:r>
            <a:r>
              <a:rPr lang="en-GB" dirty="0" err="1"/>
              <a:t>Babrak</a:t>
            </a:r>
            <a:r>
              <a:rPr lang="en-GB" dirty="0"/>
              <a:t>, Bryan </a:t>
            </a:r>
            <a:r>
              <a:rPr lang="en-GB" dirty="0" err="1"/>
              <a:t>Briney</a:t>
            </a:r>
            <a:r>
              <a:rPr lang="en-GB" dirty="0"/>
              <a:t>, Christian Busse, Brian Corrie, Patrice </a:t>
            </a:r>
            <a:r>
              <a:rPr lang="en-GB" dirty="0" err="1"/>
              <a:t>Duroux</a:t>
            </a:r>
            <a:r>
              <a:rPr lang="en-GB" dirty="0"/>
              <a:t>, Alex Horst, Susanna Marquez, Patrick Meier, </a:t>
            </a:r>
            <a:r>
              <a:rPr lang="en-GB" dirty="0" err="1"/>
              <a:t>Enkelejda</a:t>
            </a:r>
            <a:r>
              <a:rPr lang="en-GB" dirty="0"/>
              <a:t> Miho, </a:t>
            </a:r>
            <a:r>
              <a:rPr lang="en-GB" dirty="0" err="1"/>
              <a:t>Eriberto</a:t>
            </a:r>
            <a:r>
              <a:rPr lang="en-GB" dirty="0"/>
              <a:t> Natali, Mats Ohlin, Adrian Shepherd, </a:t>
            </a:r>
            <a:r>
              <a:rPr lang="en-GB" dirty="0" err="1"/>
              <a:t>Erand</a:t>
            </a:r>
            <a:r>
              <a:rPr lang="en-GB" dirty="0"/>
              <a:t> </a:t>
            </a:r>
            <a:r>
              <a:rPr lang="en-GB" dirty="0" err="1"/>
              <a:t>Smakaj</a:t>
            </a:r>
            <a:r>
              <a:rPr lang="en-GB" dirty="0"/>
              <a:t>, </a:t>
            </a:r>
            <a:r>
              <a:rPr lang="en-GB" dirty="0" err="1"/>
              <a:t>Inimary</a:t>
            </a:r>
            <a:r>
              <a:rPr lang="en-GB" dirty="0"/>
              <a:t> Toby, Deniz </a:t>
            </a:r>
            <a:r>
              <a:rPr lang="en-GB" dirty="0" err="1"/>
              <a:t>Tosoni</a:t>
            </a:r>
            <a:r>
              <a:rPr lang="en-GB" dirty="0"/>
              <a:t>, Jian Ye</a:t>
            </a:r>
          </a:p>
          <a:p>
            <a:endParaRPr lang="en-GB" dirty="0"/>
          </a:p>
          <a:p>
            <a:r>
              <a:rPr lang="en-GB" dirty="0"/>
              <a:t>Co-chairs: Chaim Schramm, William Lees</a:t>
            </a:r>
          </a:p>
        </p:txBody>
      </p:sp>
    </p:spTree>
    <p:extLst>
      <p:ext uri="{BB962C8B-B14F-4D97-AF65-F5344CB8AC3E}">
        <p14:creationId xmlns:p14="http://schemas.microsoft.com/office/powerpoint/2010/main" val="2480751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59B71-EE90-427B-9B9B-7CF1E1799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Goals for 2019/20: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6A5A5-E63D-4773-BF62-F11152063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051"/>
            <a:ext cx="10646328" cy="4238131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Encourage better simulation via summary statistics</a:t>
            </a:r>
          </a:p>
          <a:p>
            <a:pPr marL="457200" lvl="1" indent="0">
              <a:buNone/>
            </a:pPr>
            <a:r>
              <a:rPr lang="en-GB" dirty="0"/>
              <a:t>– Finish the initial release of </a:t>
            </a:r>
            <a:r>
              <a:rPr lang="en-GB" dirty="0" err="1"/>
              <a:t>Sumrep</a:t>
            </a:r>
            <a:r>
              <a:rPr lang="en-GB" dirty="0"/>
              <a:t> and publish a paper applying it to selected datasets. </a:t>
            </a:r>
          </a:p>
          <a:p>
            <a:r>
              <a:rPr lang="en-GB" dirty="0"/>
              <a:t>Evaluate annotation tools, using simulated and real-world data</a:t>
            </a:r>
          </a:p>
          <a:p>
            <a:pPr marL="457200" lvl="1" indent="0">
              <a:buNone/>
            </a:pPr>
            <a:r>
              <a:rPr lang="en-GB" dirty="0"/>
              <a:t>– Identify simulated and real-world datasets that are useful for evaluation.</a:t>
            </a:r>
          </a:p>
          <a:p>
            <a:pPr marL="457200" lvl="1" indent="0">
              <a:buNone/>
            </a:pPr>
            <a:r>
              <a:rPr lang="en-GB" dirty="0"/>
              <a:t>– Develop a framework for the comparison of results.</a:t>
            </a:r>
          </a:p>
          <a:p>
            <a:r>
              <a:rPr lang="en-GB" dirty="0"/>
              <a:t>Encourage standard interchange formats</a:t>
            </a:r>
          </a:p>
          <a:p>
            <a:pPr marL="457200" lvl="1" indent="0">
              <a:buNone/>
            </a:pPr>
            <a:r>
              <a:rPr lang="en-GB" dirty="0"/>
              <a:t>– Encourage tool providers to submit their tools for review against the guidelines. </a:t>
            </a:r>
          </a:p>
          <a:p>
            <a:pPr marL="457200" lvl="1" indent="0">
              <a:buNone/>
            </a:pPr>
            <a:r>
              <a:rPr lang="en-GB" dirty="0"/>
              <a:t>– Promote by issuing a ‘badge’ that providers can use to confirm compatibility.</a:t>
            </a:r>
          </a:p>
          <a:p>
            <a:r>
              <a:rPr lang="en-GB" dirty="0"/>
              <a:t>A tool to assess biological quality/credibility of a repertoire – with GLDB WG</a:t>
            </a:r>
          </a:p>
          <a:p>
            <a:pPr marL="457200" lvl="1" indent="0">
              <a:buNone/>
            </a:pPr>
            <a:r>
              <a:rPr lang="en-GB" dirty="0"/>
              <a:t>– Assess genome usage/coverage. </a:t>
            </a:r>
          </a:p>
          <a:p>
            <a:pPr marL="457200" lvl="1" indent="0">
              <a:buNone/>
            </a:pPr>
            <a:r>
              <a:rPr lang="en-GB" dirty="0"/>
              <a:t>– Hybridisation (existing work in GLDB WG). </a:t>
            </a:r>
          </a:p>
          <a:p>
            <a:pPr marL="457200" lvl="1" indent="0">
              <a:buNone/>
            </a:pPr>
            <a:r>
              <a:rPr lang="en-GB" dirty="0"/>
              <a:t>– Identify other common technical errors. </a:t>
            </a:r>
          </a:p>
          <a:p>
            <a:pPr marL="457200" lvl="1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893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6A5A5-E63D-4773-BF62-F11152063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051"/>
            <a:ext cx="10515600" cy="440591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err="1"/>
              <a:t>Sumrep</a:t>
            </a:r>
            <a:endParaRPr lang="en-GB" dirty="0"/>
          </a:p>
          <a:p>
            <a:pPr lvl="1"/>
            <a:r>
              <a:rPr lang="en-GB" dirty="0"/>
              <a:t>Paper published in Frontiers: </a:t>
            </a:r>
            <a:r>
              <a:rPr lang="en-GB" dirty="0">
                <a:hlinkClick r:id="rId2"/>
              </a:rPr>
              <a:t>https://www.frontiersin.org/articles/10.3389/fimmu.2019.02533/full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Software Tools Guidelines</a:t>
            </a:r>
          </a:p>
          <a:p>
            <a:pPr lvl="1"/>
            <a:r>
              <a:rPr lang="en-GB" dirty="0"/>
              <a:t>Guidelines and Checklist published: </a:t>
            </a:r>
            <a:r>
              <a:rPr lang="en-GB" dirty="0">
                <a:hlinkClick r:id="rId3"/>
              </a:rPr>
              <a:t>http://docs.airr-community.org/en/latest/swtools/airr_swtools_standard.html</a:t>
            </a:r>
            <a:endParaRPr lang="en-GB" dirty="0"/>
          </a:p>
          <a:p>
            <a:pPr lvl="1"/>
            <a:r>
              <a:rPr lang="en-GB" dirty="0"/>
              <a:t>Submission process agreed at Genoa meeting</a:t>
            </a:r>
          </a:p>
          <a:p>
            <a:pPr lvl="1"/>
            <a:r>
              <a:rPr lang="en-GB" dirty="0"/>
              <a:t>Compliance ‘badge’ agreed with AIRR-C Comms and Exec</a:t>
            </a:r>
          </a:p>
          <a:p>
            <a:pPr marL="0" indent="0">
              <a:buNone/>
            </a:pPr>
            <a:r>
              <a:rPr lang="en-GB" dirty="0"/>
              <a:t>Annotation Tools</a:t>
            </a:r>
          </a:p>
          <a:p>
            <a:pPr lvl="1"/>
            <a:r>
              <a:rPr lang="en-GB" dirty="0"/>
              <a:t>Framework for comparing/identifying data sets nearly complete: collaboration with  University of Applied Sciences and Arts </a:t>
            </a:r>
            <a:r>
              <a:rPr lang="en-GB" dirty="0" err="1"/>
              <a:t>Northwestern</a:t>
            </a:r>
            <a:r>
              <a:rPr lang="en-GB" dirty="0"/>
              <a:t> Switzerland (</a:t>
            </a:r>
            <a:r>
              <a:rPr lang="en-GB" dirty="0" err="1"/>
              <a:t>Enkelejda</a:t>
            </a:r>
            <a:r>
              <a:rPr lang="en-GB" dirty="0"/>
              <a:t> Miho’s group) and other WG members</a:t>
            </a:r>
          </a:p>
          <a:p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47A7E19-7A9B-4236-97F8-67C38F71F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7723"/>
          </a:xfrm>
        </p:spPr>
        <p:txBody>
          <a:bodyPr/>
          <a:lstStyle/>
          <a:p>
            <a:r>
              <a:rPr lang="en-GB" dirty="0"/>
              <a:t>Progress</a:t>
            </a:r>
          </a:p>
        </p:txBody>
      </p:sp>
    </p:spTree>
    <p:extLst>
      <p:ext uri="{BB962C8B-B14F-4D97-AF65-F5344CB8AC3E}">
        <p14:creationId xmlns:p14="http://schemas.microsoft.com/office/powerpoint/2010/main" val="2503277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0B7E7-8A77-4E35-A133-F06FE3FE5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8666"/>
          </a:xfrm>
        </p:spPr>
        <p:txBody>
          <a:bodyPr/>
          <a:lstStyle/>
          <a:p>
            <a:r>
              <a:rPr lang="en-GB" dirty="0"/>
              <a:t>Plans for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A9517-44F3-491E-923C-53208AA6D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8349"/>
            <a:ext cx="10515600" cy="4918614"/>
          </a:xfrm>
        </p:spPr>
        <p:txBody>
          <a:bodyPr/>
          <a:lstStyle/>
          <a:p>
            <a:r>
              <a:rPr lang="en-GB" dirty="0"/>
              <a:t>Complete the benchmarking framework</a:t>
            </a:r>
          </a:p>
          <a:p>
            <a:r>
              <a:rPr lang="en-GB" dirty="0"/>
              <a:t>Identify test datasets for annotation tools</a:t>
            </a:r>
          </a:p>
          <a:p>
            <a:r>
              <a:rPr lang="en-GB" dirty="0"/>
              <a:t>Build a tool for assessing </a:t>
            </a:r>
            <a:r>
              <a:rPr lang="en-GB"/>
              <a:t>repertoire credibility (needs a lead)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022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315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Software Working Group</vt:lpstr>
      <vt:lpstr>Goals for 2019/20:</vt:lpstr>
      <vt:lpstr>Progress</vt:lpstr>
      <vt:lpstr>Plans for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Working Group</dc:title>
  <dc:creator>William Lees</dc:creator>
  <cp:lastModifiedBy>William Lees</cp:lastModifiedBy>
  <cp:revision>17</cp:revision>
  <dcterms:created xsi:type="dcterms:W3CDTF">2019-03-20T17:24:27Z</dcterms:created>
  <dcterms:modified xsi:type="dcterms:W3CDTF">2020-12-03T09:09:58Z</dcterms:modified>
</cp:coreProperties>
</file>