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7"/>
  </p:notes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Avenir" panose="02000503020000020003" pitchFamily="2" charset="0"/>
      <p:regular r:id="rId28"/>
      <p:italic r:id="rId29"/>
    </p:embeddedFont>
    <p:embeddedFont>
      <p:font typeface="Calibri" panose="020F0502020204030204" pitchFamily="34" charset="0"/>
      <p:regular r:id="rId30"/>
      <p:bold r:id="rId31"/>
      <p:italic r:id="rId32"/>
      <p:boldItalic r:id="rId33"/>
    </p:embeddedFont>
    <p:embeddedFont>
      <p:font typeface="Lato" panose="020F0502020204030203" pitchFamily="34" charset="77"/>
      <p:regular r:id="rId34"/>
      <p:bold r:id="rId35"/>
      <p:italic r:id="rId36"/>
      <p:boldItalic r:id="rId37"/>
    </p:embeddedFont>
    <p:embeddedFont>
      <p:font typeface="Raleway"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6"/>
    <p:restoredTop sz="92065"/>
  </p:normalViewPr>
  <p:slideViewPr>
    <p:cSldViewPr snapToGrid="0">
      <p:cViewPr varScale="1">
        <p:scale>
          <a:sx n="151" d="100"/>
          <a:sy n="151" d="100"/>
        </p:scale>
        <p:origin x="91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FF0000"/>
              </a:buClr>
              <a:buSzPts val="1100"/>
              <a:buChar char="●"/>
            </a:pPr>
            <a:endParaRPr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f46308ec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af46308ecc_2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f46308ec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f46308e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dirty="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11"/>
          <p:cNvSpPr txBox="1">
            <a:spLocks noGrp="1"/>
          </p:cNvSpPr>
          <p:nvPr>
            <p:ph type="title"/>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endParaRPr/>
          </a:p>
        </p:txBody>
      </p:sp>
      <p:sp>
        <p:nvSpPr>
          <p:cNvPr id="78" name="Google Shape;78;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685800" y="841772"/>
            <a:ext cx="7772400" cy="1790700"/>
          </a:xfrm>
          <a:prstGeom prst="rect">
            <a:avLst/>
          </a:prstGeom>
          <a:noFill/>
          <a:ln>
            <a:noFill/>
          </a:ln>
        </p:spPr>
        <p:txBody>
          <a:bodyPr spcFirstLastPara="1" wrap="square" lIns="77925" tIns="38950" rIns="77925" bIns="38950" anchor="b" anchorCtr="0">
            <a:no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subTitle" idx="1"/>
          </p:nvPr>
        </p:nvSpPr>
        <p:spPr>
          <a:xfrm>
            <a:off x="1143000" y="2701528"/>
            <a:ext cx="6858000" cy="1241822"/>
          </a:xfrm>
          <a:prstGeom prst="rect">
            <a:avLst/>
          </a:prstGeom>
          <a:noFill/>
          <a:ln>
            <a:noFill/>
          </a:ln>
        </p:spPr>
        <p:txBody>
          <a:bodyPr spcFirstLastPara="1" wrap="square" lIns="77925" tIns="38950" rIns="77925" bIns="38950" anchor="t" anchorCtr="0">
            <a:noAutofit/>
          </a:bodyPr>
          <a:lstStyle>
            <a:lvl1pPr lvl="0" algn="ctr">
              <a:lnSpc>
                <a:spcPct val="90000"/>
              </a:lnSpc>
              <a:spcBef>
                <a:spcPts val="852"/>
              </a:spcBef>
              <a:spcAft>
                <a:spcPts val="0"/>
              </a:spcAft>
              <a:buClr>
                <a:schemeClr val="dk1"/>
              </a:buClr>
              <a:buSzPts val="2000"/>
              <a:buNone/>
              <a:defRPr sz="2000"/>
            </a:lvl1pPr>
            <a:lvl2pPr lvl="1" algn="ctr">
              <a:lnSpc>
                <a:spcPct val="90000"/>
              </a:lnSpc>
              <a:spcBef>
                <a:spcPts val="426"/>
              </a:spcBef>
              <a:spcAft>
                <a:spcPts val="0"/>
              </a:spcAft>
              <a:buClr>
                <a:schemeClr val="dk1"/>
              </a:buClr>
              <a:buSzPts val="1700"/>
              <a:buNone/>
              <a:defRPr sz="1700"/>
            </a:lvl2pPr>
            <a:lvl3pPr lvl="2" algn="ctr">
              <a:lnSpc>
                <a:spcPct val="90000"/>
              </a:lnSpc>
              <a:spcBef>
                <a:spcPts val="426"/>
              </a:spcBef>
              <a:spcAft>
                <a:spcPts val="0"/>
              </a:spcAft>
              <a:buClr>
                <a:schemeClr val="dk1"/>
              </a:buClr>
              <a:buSzPts val="1500"/>
              <a:buNone/>
              <a:defRPr sz="1500"/>
            </a:lvl3pPr>
            <a:lvl4pPr lvl="3" algn="ctr">
              <a:lnSpc>
                <a:spcPct val="90000"/>
              </a:lnSpc>
              <a:spcBef>
                <a:spcPts val="426"/>
              </a:spcBef>
              <a:spcAft>
                <a:spcPts val="0"/>
              </a:spcAft>
              <a:buClr>
                <a:schemeClr val="dk1"/>
              </a:buClr>
              <a:buSzPts val="1400"/>
              <a:buNone/>
              <a:defRPr sz="1400"/>
            </a:lvl4pPr>
            <a:lvl5pPr lvl="4" algn="ctr">
              <a:lnSpc>
                <a:spcPct val="90000"/>
              </a:lnSpc>
              <a:spcBef>
                <a:spcPts val="426"/>
              </a:spcBef>
              <a:spcAft>
                <a:spcPts val="0"/>
              </a:spcAft>
              <a:buClr>
                <a:schemeClr val="dk1"/>
              </a:buClr>
              <a:buSzPts val="1400"/>
              <a:buNone/>
              <a:defRPr sz="1400"/>
            </a:lvl5pPr>
            <a:lvl6pPr lvl="5" algn="ctr">
              <a:lnSpc>
                <a:spcPct val="90000"/>
              </a:lnSpc>
              <a:spcBef>
                <a:spcPts val="426"/>
              </a:spcBef>
              <a:spcAft>
                <a:spcPts val="0"/>
              </a:spcAft>
              <a:buClr>
                <a:schemeClr val="dk1"/>
              </a:buClr>
              <a:buSzPts val="1400"/>
              <a:buNone/>
              <a:defRPr sz="1400"/>
            </a:lvl6pPr>
            <a:lvl7pPr lvl="6" algn="ctr">
              <a:lnSpc>
                <a:spcPct val="90000"/>
              </a:lnSpc>
              <a:spcBef>
                <a:spcPts val="426"/>
              </a:spcBef>
              <a:spcAft>
                <a:spcPts val="0"/>
              </a:spcAft>
              <a:buClr>
                <a:schemeClr val="dk1"/>
              </a:buClr>
              <a:buSzPts val="1400"/>
              <a:buNone/>
              <a:defRPr sz="1400"/>
            </a:lvl7pPr>
            <a:lvl8pPr lvl="7" algn="ctr">
              <a:lnSpc>
                <a:spcPct val="90000"/>
              </a:lnSpc>
              <a:spcBef>
                <a:spcPts val="426"/>
              </a:spcBef>
              <a:spcAft>
                <a:spcPts val="0"/>
              </a:spcAft>
              <a:buClr>
                <a:schemeClr val="dk1"/>
              </a:buClr>
              <a:buSzPts val="1400"/>
              <a:buNone/>
              <a:defRPr sz="1400"/>
            </a:lvl8pPr>
            <a:lvl9pPr lvl="8" algn="ctr">
              <a:lnSpc>
                <a:spcPct val="90000"/>
              </a:lnSpc>
              <a:spcBef>
                <a:spcPts val="426"/>
              </a:spcBef>
              <a:spcAft>
                <a:spcPts val="0"/>
              </a:spcAft>
              <a:buClr>
                <a:schemeClr val="dk1"/>
              </a:buClr>
              <a:buSzPts val="1400"/>
              <a:buNone/>
              <a:defRPr sz="1400"/>
            </a:lvl9pPr>
          </a:lstStyle>
          <a:p>
            <a:endParaRPr/>
          </a:p>
        </p:txBody>
      </p:sp>
      <p:sp>
        <p:nvSpPr>
          <p:cNvPr id="89" name="Google Shape;89;p13"/>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28651" y="273846"/>
            <a:ext cx="7886700" cy="994172"/>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628651" y="1369219"/>
            <a:ext cx="7886700" cy="3263504"/>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3889" y="1282305"/>
            <a:ext cx="7886700" cy="2139553"/>
          </a:xfrm>
          <a:prstGeom prst="rect">
            <a:avLst/>
          </a:prstGeom>
          <a:noFill/>
          <a:ln>
            <a:noFill/>
          </a:ln>
        </p:spPr>
        <p:txBody>
          <a:bodyPr spcFirstLastPara="1" wrap="square" lIns="77925" tIns="38950" rIns="77925" bIns="38950" anchor="b" anchorCtr="0">
            <a:no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23889" y="3442099"/>
            <a:ext cx="7886700" cy="1125140"/>
          </a:xfrm>
          <a:prstGeom prst="rect">
            <a:avLst/>
          </a:prstGeom>
          <a:noFill/>
          <a:ln>
            <a:noFill/>
          </a:ln>
        </p:spPr>
        <p:txBody>
          <a:bodyPr spcFirstLastPara="1" wrap="square" lIns="77925" tIns="38950" rIns="77925" bIns="38950" anchor="t" anchorCtr="0">
            <a:noAutofit/>
          </a:bodyPr>
          <a:lstStyle>
            <a:lvl1pPr marL="457200" lvl="0" indent="-228600" algn="l">
              <a:lnSpc>
                <a:spcPct val="90000"/>
              </a:lnSpc>
              <a:spcBef>
                <a:spcPts val="852"/>
              </a:spcBef>
              <a:spcAft>
                <a:spcPts val="0"/>
              </a:spcAft>
              <a:buClr>
                <a:schemeClr val="dk1"/>
              </a:buClr>
              <a:buSzPts val="2000"/>
              <a:buNone/>
              <a:defRPr sz="2000">
                <a:solidFill>
                  <a:schemeClr val="dk1"/>
                </a:solidFill>
              </a:defRPr>
            </a:lvl1pPr>
            <a:lvl2pPr marL="914400" lvl="1" indent="-228600" algn="l">
              <a:lnSpc>
                <a:spcPct val="90000"/>
              </a:lnSpc>
              <a:spcBef>
                <a:spcPts val="426"/>
              </a:spcBef>
              <a:spcAft>
                <a:spcPts val="0"/>
              </a:spcAft>
              <a:buClr>
                <a:srgbClr val="888888"/>
              </a:buClr>
              <a:buSzPts val="1700"/>
              <a:buNone/>
              <a:defRPr sz="1700">
                <a:solidFill>
                  <a:srgbClr val="888888"/>
                </a:solidFill>
              </a:defRPr>
            </a:lvl2pPr>
            <a:lvl3pPr marL="1371600" lvl="2" indent="-228600" algn="l">
              <a:lnSpc>
                <a:spcPct val="90000"/>
              </a:lnSpc>
              <a:spcBef>
                <a:spcPts val="426"/>
              </a:spcBef>
              <a:spcAft>
                <a:spcPts val="0"/>
              </a:spcAft>
              <a:buClr>
                <a:srgbClr val="888888"/>
              </a:buClr>
              <a:buSzPts val="1500"/>
              <a:buNone/>
              <a:defRPr sz="1500">
                <a:solidFill>
                  <a:srgbClr val="888888"/>
                </a:solidFill>
              </a:defRPr>
            </a:lvl3pPr>
            <a:lvl4pPr marL="1828800" lvl="3" indent="-228600" algn="l">
              <a:lnSpc>
                <a:spcPct val="90000"/>
              </a:lnSpc>
              <a:spcBef>
                <a:spcPts val="426"/>
              </a:spcBef>
              <a:spcAft>
                <a:spcPts val="0"/>
              </a:spcAft>
              <a:buClr>
                <a:srgbClr val="888888"/>
              </a:buClr>
              <a:buSzPts val="1400"/>
              <a:buNone/>
              <a:defRPr sz="1400">
                <a:solidFill>
                  <a:srgbClr val="888888"/>
                </a:solidFill>
              </a:defRPr>
            </a:lvl4pPr>
            <a:lvl5pPr marL="2286000" lvl="4" indent="-228600" algn="l">
              <a:lnSpc>
                <a:spcPct val="90000"/>
              </a:lnSpc>
              <a:spcBef>
                <a:spcPts val="426"/>
              </a:spcBef>
              <a:spcAft>
                <a:spcPts val="0"/>
              </a:spcAft>
              <a:buClr>
                <a:srgbClr val="888888"/>
              </a:buClr>
              <a:buSzPts val="1400"/>
              <a:buNone/>
              <a:defRPr sz="1400">
                <a:solidFill>
                  <a:srgbClr val="888888"/>
                </a:solidFill>
              </a:defRPr>
            </a:lvl5pPr>
            <a:lvl6pPr marL="2743200" lvl="5" indent="-228600" algn="l">
              <a:lnSpc>
                <a:spcPct val="90000"/>
              </a:lnSpc>
              <a:spcBef>
                <a:spcPts val="426"/>
              </a:spcBef>
              <a:spcAft>
                <a:spcPts val="0"/>
              </a:spcAft>
              <a:buClr>
                <a:srgbClr val="888888"/>
              </a:buClr>
              <a:buSzPts val="1400"/>
              <a:buNone/>
              <a:defRPr sz="1400">
                <a:solidFill>
                  <a:srgbClr val="888888"/>
                </a:solidFill>
              </a:defRPr>
            </a:lvl6pPr>
            <a:lvl7pPr marL="3200400" lvl="6" indent="-228600" algn="l">
              <a:lnSpc>
                <a:spcPct val="90000"/>
              </a:lnSpc>
              <a:spcBef>
                <a:spcPts val="426"/>
              </a:spcBef>
              <a:spcAft>
                <a:spcPts val="0"/>
              </a:spcAft>
              <a:buClr>
                <a:srgbClr val="888888"/>
              </a:buClr>
              <a:buSzPts val="1400"/>
              <a:buNone/>
              <a:defRPr sz="1400">
                <a:solidFill>
                  <a:srgbClr val="888888"/>
                </a:solidFill>
              </a:defRPr>
            </a:lvl7pPr>
            <a:lvl8pPr marL="3657600" lvl="7" indent="-228600" algn="l">
              <a:lnSpc>
                <a:spcPct val="90000"/>
              </a:lnSpc>
              <a:spcBef>
                <a:spcPts val="426"/>
              </a:spcBef>
              <a:spcAft>
                <a:spcPts val="0"/>
              </a:spcAft>
              <a:buClr>
                <a:srgbClr val="888888"/>
              </a:buClr>
              <a:buSzPts val="1400"/>
              <a:buNone/>
              <a:defRPr sz="1400">
                <a:solidFill>
                  <a:srgbClr val="888888"/>
                </a:solidFill>
              </a:defRPr>
            </a:lvl8pPr>
            <a:lvl9pPr marL="4114800" lvl="8" indent="-228600" algn="l">
              <a:lnSpc>
                <a:spcPct val="90000"/>
              </a:lnSpc>
              <a:spcBef>
                <a:spcPts val="426"/>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28651" y="273846"/>
            <a:ext cx="7886700" cy="994172"/>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628650" y="1369219"/>
            <a:ext cx="3886200" cy="3263504"/>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4629150" y="1369219"/>
            <a:ext cx="3886200" cy="3263504"/>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12" name="Google Shape;112;p17"/>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29842" y="273846"/>
            <a:ext cx="7886700" cy="994172"/>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629842" y="1260872"/>
            <a:ext cx="3868340" cy="617934"/>
          </a:xfrm>
          <a:prstGeom prst="rect">
            <a:avLst/>
          </a:prstGeom>
          <a:noFill/>
          <a:ln>
            <a:noFill/>
          </a:ln>
        </p:spPr>
        <p:txBody>
          <a:bodyPr spcFirstLastPara="1" wrap="square" lIns="77925" tIns="38950" rIns="77925" bIns="38950" anchor="b" anchorCtr="0">
            <a:noAutofit/>
          </a:bodyPr>
          <a:lstStyle>
            <a:lvl1pPr marL="457200" lvl="0" indent="-228600" algn="l">
              <a:lnSpc>
                <a:spcPct val="90000"/>
              </a:lnSpc>
              <a:spcBef>
                <a:spcPts val="852"/>
              </a:spcBef>
              <a:spcAft>
                <a:spcPts val="0"/>
              </a:spcAft>
              <a:buClr>
                <a:schemeClr val="dk1"/>
              </a:buClr>
              <a:buSzPts val="2000"/>
              <a:buNone/>
              <a:defRPr sz="2000" b="1"/>
            </a:lvl1pPr>
            <a:lvl2pPr marL="914400" lvl="1" indent="-228600" algn="l">
              <a:lnSpc>
                <a:spcPct val="90000"/>
              </a:lnSpc>
              <a:spcBef>
                <a:spcPts val="426"/>
              </a:spcBef>
              <a:spcAft>
                <a:spcPts val="0"/>
              </a:spcAft>
              <a:buClr>
                <a:schemeClr val="dk1"/>
              </a:buClr>
              <a:buSzPts val="1700"/>
              <a:buNone/>
              <a:defRPr sz="1700" b="1"/>
            </a:lvl2pPr>
            <a:lvl3pPr marL="1371600" lvl="2" indent="-228600" algn="l">
              <a:lnSpc>
                <a:spcPct val="90000"/>
              </a:lnSpc>
              <a:spcBef>
                <a:spcPts val="426"/>
              </a:spcBef>
              <a:spcAft>
                <a:spcPts val="0"/>
              </a:spcAft>
              <a:buClr>
                <a:schemeClr val="dk1"/>
              </a:buClr>
              <a:buSzPts val="1500"/>
              <a:buNone/>
              <a:defRPr sz="1500" b="1"/>
            </a:lvl3pPr>
            <a:lvl4pPr marL="1828800" lvl="3" indent="-228600" algn="l">
              <a:lnSpc>
                <a:spcPct val="90000"/>
              </a:lnSpc>
              <a:spcBef>
                <a:spcPts val="426"/>
              </a:spcBef>
              <a:spcAft>
                <a:spcPts val="0"/>
              </a:spcAft>
              <a:buClr>
                <a:schemeClr val="dk1"/>
              </a:buClr>
              <a:buSzPts val="1400"/>
              <a:buNone/>
              <a:defRPr sz="1400" b="1"/>
            </a:lvl4pPr>
            <a:lvl5pPr marL="2286000" lvl="4" indent="-228600" algn="l">
              <a:lnSpc>
                <a:spcPct val="90000"/>
              </a:lnSpc>
              <a:spcBef>
                <a:spcPts val="426"/>
              </a:spcBef>
              <a:spcAft>
                <a:spcPts val="0"/>
              </a:spcAft>
              <a:buClr>
                <a:schemeClr val="dk1"/>
              </a:buClr>
              <a:buSzPts val="1400"/>
              <a:buNone/>
              <a:defRPr sz="1400" b="1"/>
            </a:lvl5pPr>
            <a:lvl6pPr marL="2743200" lvl="5" indent="-228600" algn="l">
              <a:lnSpc>
                <a:spcPct val="90000"/>
              </a:lnSpc>
              <a:spcBef>
                <a:spcPts val="426"/>
              </a:spcBef>
              <a:spcAft>
                <a:spcPts val="0"/>
              </a:spcAft>
              <a:buClr>
                <a:schemeClr val="dk1"/>
              </a:buClr>
              <a:buSzPts val="1400"/>
              <a:buNone/>
              <a:defRPr sz="1400" b="1"/>
            </a:lvl6pPr>
            <a:lvl7pPr marL="3200400" lvl="6" indent="-228600" algn="l">
              <a:lnSpc>
                <a:spcPct val="90000"/>
              </a:lnSpc>
              <a:spcBef>
                <a:spcPts val="426"/>
              </a:spcBef>
              <a:spcAft>
                <a:spcPts val="0"/>
              </a:spcAft>
              <a:buClr>
                <a:schemeClr val="dk1"/>
              </a:buClr>
              <a:buSzPts val="1400"/>
              <a:buNone/>
              <a:defRPr sz="1400" b="1"/>
            </a:lvl7pPr>
            <a:lvl8pPr marL="3657600" lvl="7" indent="-228600" algn="l">
              <a:lnSpc>
                <a:spcPct val="90000"/>
              </a:lnSpc>
              <a:spcBef>
                <a:spcPts val="426"/>
              </a:spcBef>
              <a:spcAft>
                <a:spcPts val="0"/>
              </a:spcAft>
              <a:buClr>
                <a:schemeClr val="dk1"/>
              </a:buClr>
              <a:buSzPts val="1400"/>
              <a:buNone/>
              <a:defRPr sz="1400" b="1"/>
            </a:lvl8pPr>
            <a:lvl9pPr marL="4114800" lvl="8" indent="-228600" algn="l">
              <a:lnSpc>
                <a:spcPct val="90000"/>
              </a:lnSpc>
              <a:spcBef>
                <a:spcPts val="426"/>
              </a:spcBef>
              <a:spcAft>
                <a:spcPts val="0"/>
              </a:spcAft>
              <a:buClr>
                <a:schemeClr val="dk1"/>
              </a:buClr>
              <a:buSzPts val="1400"/>
              <a:buNone/>
              <a:defRPr sz="1400" b="1"/>
            </a:lvl9pPr>
          </a:lstStyle>
          <a:p>
            <a:endParaRPr/>
          </a:p>
        </p:txBody>
      </p:sp>
      <p:sp>
        <p:nvSpPr>
          <p:cNvPr id="118" name="Google Shape;118;p18"/>
          <p:cNvSpPr txBox="1">
            <a:spLocks noGrp="1"/>
          </p:cNvSpPr>
          <p:nvPr>
            <p:ph type="body" idx="2"/>
          </p:nvPr>
        </p:nvSpPr>
        <p:spPr>
          <a:xfrm>
            <a:off x="629842" y="1878806"/>
            <a:ext cx="3868340" cy="2763441"/>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19" name="Google Shape;119;p18"/>
          <p:cNvSpPr txBox="1">
            <a:spLocks noGrp="1"/>
          </p:cNvSpPr>
          <p:nvPr>
            <p:ph type="body" idx="3"/>
          </p:nvPr>
        </p:nvSpPr>
        <p:spPr>
          <a:xfrm>
            <a:off x="4629150" y="1260872"/>
            <a:ext cx="3887391" cy="617934"/>
          </a:xfrm>
          <a:prstGeom prst="rect">
            <a:avLst/>
          </a:prstGeom>
          <a:noFill/>
          <a:ln>
            <a:noFill/>
          </a:ln>
        </p:spPr>
        <p:txBody>
          <a:bodyPr spcFirstLastPara="1" wrap="square" lIns="77925" tIns="38950" rIns="77925" bIns="38950" anchor="b" anchorCtr="0">
            <a:noAutofit/>
          </a:bodyPr>
          <a:lstStyle>
            <a:lvl1pPr marL="457200" lvl="0" indent="-228600" algn="l">
              <a:lnSpc>
                <a:spcPct val="90000"/>
              </a:lnSpc>
              <a:spcBef>
                <a:spcPts val="852"/>
              </a:spcBef>
              <a:spcAft>
                <a:spcPts val="0"/>
              </a:spcAft>
              <a:buClr>
                <a:schemeClr val="dk1"/>
              </a:buClr>
              <a:buSzPts val="2000"/>
              <a:buNone/>
              <a:defRPr sz="2000" b="1"/>
            </a:lvl1pPr>
            <a:lvl2pPr marL="914400" lvl="1" indent="-228600" algn="l">
              <a:lnSpc>
                <a:spcPct val="90000"/>
              </a:lnSpc>
              <a:spcBef>
                <a:spcPts val="426"/>
              </a:spcBef>
              <a:spcAft>
                <a:spcPts val="0"/>
              </a:spcAft>
              <a:buClr>
                <a:schemeClr val="dk1"/>
              </a:buClr>
              <a:buSzPts val="1700"/>
              <a:buNone/>
              <a:defRPr sz="1700" b="1"/>
            </a:lvl2pPr>
            <a:lvl3pPr marL="1371600" lvl="2" indent="-228600" algn="l">
              <a:lnSpc>
                <a:spcPct val="90000"/>
              </a:lnSpc>
              <a:spcBef>
                <a:spcPts val="426"/>
              </a:spcBef>
              <a:spcAft>
                <a:spcPts val="0"/>
              </a:spcAft>
              <a:buClr>
                <a:schemeClr val="dk1"/>
              </a:buClr>
              <a:buSzPts val="1500"/>
              <a:buNone/>
              <a:defRPr sz="1500" b="1"/>
            </a:lvl3pPr>
            <a:lvl4pPr marL="1828800" lvl="3" indent="-228600" algn="l">
              <a:lnSpc>
                <a:spcPct val="90000"/>
              </a:lnSpc>
              <a:spcBef>
                <a:spcPts val="426"/>
              </a:spcBef>
              <a:spcAft>
                <a:spcPts val="0"/>
              </a:spcAft>
              <a:buClr>
                <a:schemeClr val="dk1"/>
              </a:buClr>
              <a:buSzPts val="1400"/>
              <a:buNone/>
              <a:defRPr sz="1400" b="1"/>
            </a:lvl4pPr>
            <a:lvl5pPr marL="2286000" lvl="4" indent="-228600" algn="l">
              <a:lnSpc>
                <a:spcPct val="90000"/>
              </a:lnSpc>
              <a:spcBef>
                <a:spcPts val="426"/>
              </a:spcBef>
              <a:spcAft>
                <a:spcPts val="0"/>
              </a:spcAft>
              <a:buClr>
                <a:schemeClr val="dk1"/>
              </a:buClr>
              <a:buSzPts val="1400"/>
              <a:buNone/>
              <a:defRPr sz="1400" b="1"/>
            </a:lvl5pPr>
            <a:lvl6pPr marL="2743200" lvl="5" indent="-228600" algn="l">
              <a:lnSpc>
                <a:spcPct val="90000"/>
              </a:lnSpc>
              <a:spcBef>
                <a:spcPts val="426"/>
              </a:spcBef>
              <a:spcAft>
                <a:spcPts val="0"/>
              </a:spcAft>
              <a:buClr>
                <a:schemeClr val="dk1"/>
              </a:buClr>
              <a:buSzPts val="1400"/>
              <a:buNone/>
              <a:defRPr sz="1400" b="1"/>
            </a:lvl6pPr>
            <a:lvl7pPr marL="3200400" lvl="6" indent="-228600" algn="l">
              <a:lnSpc>
                <a:spcPct val="90000"/>
              </a:lnSpc>
              <a:spcBef>
                <a:spcPts val="426"/>
              </a:spcBef>
              <a:spcAft>
                <a:spcPts val="0"/>
              </a:spcAft>
              <a:buClr>
                <a:schemeClr val="dk1"/>
              </a:buClr>
              <a:buSzPts val="1400"/>
              <a:buNone/>
              <a:defRPr sz="1400" b="1"/>
            </a:lvl7pPr>
            <a:lvl8pPr marL="3657600" lvl="7" indent="-228600" algn="l">
              <a:lnSpc>
                <a:spcPct val="90000"/>
              </a:lnSpc>
              <a:spcBef>
                <a:spcPts val="426"/>
              </a:spcBef>
              <a:spcAft>
                <a:spcPts val="0"/>
              </a:spcAft>
              <a:buClr>
                <a:schemeClr val="dk1"/>
              </a:buClr>
              <a:buSzPts val="1400"/>
              <a:buNone/>
              <a:defRPr sz="1400" b="1"/>
            </a:lvl8pPr>
            <a:lvl9pPr marL="4114800" lvl="8" indent="-228600" algn="l">
              <a:lnSpc>
                <a:spcPct val="90000"/>
              </a:lnSpc>
              <a:spcBef>
                <a:spcPts val="426"/>
              </a:spcBef>
              <a:spcAft>
                <a:spcPts val="0"/>
              </a:spcAft>
              <a:buClr>
                <a:schemeClr val="dk1"/>
              </a:buClr>
              <a:buSzPts val="1400"/>
              <a:buNone/>
              <a:defRPr sz="1400" b="1"/>
            </a:lvl9pPr>
          </a:lstStyle>
          <a:p>
            <a:endParaRPr/>
          </a:p>
        </p:txBody>
      </p:sp>
      <p:sp>
        <p:nvSpPr>
          <p:cNvPr id="120" name="Google Shape;120;p18"/>
          <p:cNvSpPr txBox="1">
            <a:spLocks noGrp="1"/>
          </p:cNvSpPr>
          <p:nvPr>
            <p:ph type="body" idx="4"/>
          </p:nvPr>
        </p:nvSpPr>
        <p:spPr>
          <a:xfrm>
            <a:off x="4629150" y="1878806"/>
            <a:ext cx="3887391" cy="2763441"/>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21" name="Google Shape;121;p18"/>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1" y="273846"/>
            <a:ext cx="7886700" cy="994172"/>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629842" y="342900"/>
            <a:ext cx="2949178" cy="1200150"/>
          </a:xfrm>
          <a:prstGeom prst="rect">
            <a:avLst/>
          </a:prstGeom>
          <a:noFill/>
          <a:ln>
            <a:noFill/>
          </a:ln>
        </p:spPr>
        <p:txBody>
          <a:bodyPr spcFirstLastPara="1" wrap="square" lIns="77925" tIns="38950" rIns="77925" bIns="38950" anchor="b" anchorCtr="0">
            <a:noAutofit/>
          </a:bodyPr>
          <a:lstStyle>
            <a:lvl1pPr lvl="0" algn="l">
              <a:lnSpc>
                <a:spcPct val="90000"/>
              </a:lnSpc>
              <a:spcBef>
                <a:spcPts val="0"/>
              </a:spcBef>
              <a:spcAft>
                <a:spcPts val="0"/>
              </a:spcAft>
              <a:buClr>
                <a:schemeClr val="dk1"/>
              </a:buClr>
              <a:buSzPts val="2700"/>
              <a:buFont typeface="Calibri"/>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0"/>
          <p:cNvSpPr txBox="1">
            <a:spLocks noGrp="1"/>
          </p:cNvSpPr>
          <p:nvPr>
            <p:ph type="body" idx="1"/>
          </p:nvPr>
        </p:nvSpPr>
        <p:spPr>
          <a:xfrm>
            <a:off x="3887391" y="740571"/>
            <a:ext cx="4629150" cy="3655219"/>
          </a:xfrm>
          <a:prstGeom prst="rect">
            <a:avLst/>
          </a:prstGeom>
          <a:noFill/>
          <a:ln>
            <a:noFill/>
          </a:ln>
        </p:spPr>
        <p:txBody>
          <a:bodyPr spcFirstLastPara="1" wrap="square" lIns="77925" tIns="38950" rIns="77925" bIns="38950" anchor="t" anchorCtr="0">
            <a:noAutofit/>
          </a:bodyPr>
          <a:lstStyle>
            <a:lvl1pPr marL="457200" lvl="0" indent="-400050" algn="l">
              <a:lnSpc>
                <a:spcPct val="90000"/>
              </a:lnSpc>
              <a:spcBef>
                <a:spcPts val="852"/>
              </a:spcBef>
              <a:spcAft>
                <a:spcPts val="0"/>
              </a:spcAft>
              <a:buClr>
                <a:schemeClr val="dk1"/>
              </a:buClr>
              <a:buSzPts val="2700"/>
              <a:buChar char="•"/>
              <a:defRPr sz="2700"/>
            </a:lvl1pPr>
            <a:lvl2pPr marL="914400" lvl="1" indent="-381000" algn="l">
              <a:lnSpc>
                <a:spcPct val="90000"/>
              </a:lnSpc>
              <a:spcBef>
                <a:spcPts val="426"/>
              </a:spcBef>
              <a:spcAft>
                <a:spcPts val="0"/>
              </a:spcAft>
              <a:buClr>
                <a:schemeClr val="dk1"/>
              </a:buClr>
              <a:buSzPts val="2400"/>
              <a:buChar char="•"/>
              <a:defRPr sz="2400"/>
            </a:lvl2pPr>
            <a:lvl3pPr marL="1371600" lvl="2" indent="-355600" algn="l">
              <a:lnSpc>
                <a:spcPct val="90000"/>
              </a:lnSpc>
              <a:spcBef>
                <a:spcPts val="426"/>
              </a:spcBef>
              <a:spcAft>
                <a:spcPts val="0"/>
              </a:spcAft>
              <a:buClr>
                <a:schemeClr val="dk1"/>
              </a:buClr>
              <a:buSzPts val="2000"/>
              <a:buChar char="•"/>
              <a:defRPr sz="2000"/>
            </a:lvl3pPr>
            <a:lvl4pPr marL="1828800" lvl="3" indent="-336550" algn="l">
              <a:lnSpc>
                <a:spcPct val="90000"/>
              </a:lnSpc>
              <a:spcBef>
                <a:spcPts val="426"/>
              </a:spcBef>
              <a:spcAft>
                <a:spcPts val="0"/>
              </a:spcAft>
              <a:buClr>
                <a:schemeClr val="dk1"/>
              </a:buClr>
              <a:buSzPts val="1700"/>
              <a:buChar char="•"/>
              <a:defRPr sz="1700"/>
            </a:lvl4pPr>
            <a:lvl5pPr marL="2286000" lvl="4" indent="-336550" algn="l">
              <a:lnSpc>
                <a:spcPct val="90000"/>
              </a:lnSpc>
              <a:spcBef>
                <a:spcPts val="426"/>
              </a:spcBef>
              <a:spcAft>
                <a:spcPts val="0"/>
              </a:spcAft>
              <a:buClr>
                <a:schemeClr val="dk1"/>
              </a:buClr>
              <a:buSzPts val="1700"/>
              <a:buChar char="•"/>
              <a:defRPr sz="1700"/>
            </a:lvl5pPr>
            <a:lvl6pPr marL="2743200" lvl="5" indent="-336550" algn="l">
              <a:lnSpc>
                <a:spcPct val="90000"/>
              </a:lnSpc>
              <a:spcBef>
                <a:spcPts val="426"/>
              </a:spcBef>
              <a:spcAft>
                <a:spcPts val="0"/>
              </a:spcAft>
              <a:buClr>
                <a:schemeClr val="dk1"/>
              </a:buClr>
              <a:buSzPts val="1700"/>
              <a:buChar char="•"/>
              <a:defRPr sz="1700"/>
            </a:lvl6pPr>
            <a:lvl7pPr marL="3200400" lvl="6" indent="-336550" algn="l">
              <a:lnSpc>
                <a:spcPct val="90000"/>
              </a:lnSpc>
              <a:spcBef>
                <a:spcPts val="426"/>
              </a:spcBef>
              <a:spcAft>
                <a:spcPts val="0"/>
              </a:spcAft>
              <a:buClr>
                <a:schemeClr val="dk1"/>
              </a:buClr>
              <a:buSzPts val="1700"/>
              <a:buChar char="•"/>
              <a:defRPr sz="1700"/>
            </a:lvl7pPr>
            <a:lvl8pPr marL="3657600" lvl="7" indent="-336550" algn="l">
              <a:lnSpc>
                <a:spcPct val="90000"/>
              </a:lnSpc>
              <a:spcBef>
                <a:spcPts val="426"/>
              </a:spcBef>
              <a:spcAft>
                <a:spcPts val="0"/>
              </a:spcAft>
              <a:buClr>
                <a:schemeClr val="dk1"/>
              </a:buClr>
              <a:buSzPts val="1700"/>
              <a:buChar char="•"/>
              <a:defRPr sz="1700"/>
            </a:lvl8pPr>
            <a:lvl9pPr marL="4114800" lvl="8" indent="-336550" algn="l">
              <a:lnSpc>
                <a:spcPct val="90000"/>
              </a:lnSpc>
              <a:spcBef>
                <a:spcPts val="426"/>
              </a:spcBef>
              <a:spcAft>
                <a:spcPts val="0"/>
              </a:spcAft>
              <a:buClr>
                <a:schemeClr val="dk1"/>
              </a:buClr>
              <a:buSzPts val="1700"/>
              <a:buChar char="•"/>
              <a:defRPr sz="1700"/>
            </a:lvl9pPr>
          </a:lstStyle>
          <a:p>
            <a:endParaRPr/>
          </a:p>
        </p:txBody>
      </p:sp>
      <p:sp>
        <p:nvSpPr>
          <p:cNvPr id="132" name="Google Shape;132;p20"/>
          <p:cNvSpPr txBox="1">
            <a:spLocks noGrp="1"/>
          </p:cNvSpPr>
          <p:nvPr>
            <p:ph type="body" idx="2"/>
          </p:nvPr>
        </p:nvSpPr>
        <p:spPr>
          <a:xfrm>
            <a:off x="629842" y="1543050"/>
            <a:ext cx="2949178" cy="2858691"/>
          </a:xfrm>
          <a:prstGeom prst="rect">
            <a:avLst/>
          </a:prstGeom>
          <a:noFill/>
          <a:ln>
            <a:noFill/>
          </a:ln>
        </p:spPr>
        <p:txBody>
          <a:bodyPr spcFirstLastPara="1" wrap="square" lIns="77925" tIns="38950" rIns="77925" bIns="38950" anchor="t" anchorCtr="0">
            <a:noAutofit/>
          </a:bodyPr>
          <a:lstStyle>
            <a:lvl1pPr marL="457200" lvl="0" indent="-228600" algn="l">
              <a:lnSpc>
                <a:spcPct val="90000"/>
              </a:lnSpc>
              <a:spcBef>
                <a:spcPts val="852"/>
              </a:spcBef>
              <a:spcAft>
                <a:spcPts val="0"/>
              </a:spcAft>
              <a:buClr>
                <a:schemeClr val="dk1"/>
              </a:buClr>
              <a:buSzPts val="1400"/>
              <a:buNone/>
              <a:defRPr sz="1400"/>
            </a:lvl1pPr>
            <a:lvl2pPr marL="914400" lvl="1" indent="-228600" algn="l">
              <a:lnSpc>
                <a:spcPct val="90000"/>
              </a:lnSpc>
              <a:spcBef>
                <a:spcPts val="426"/>
              </a:spcBef>
              <a:spcAft>
                <a:spcPts val="0"/>
              </a:spcAft>
              <a:buClr>
                <a:schemeClr val="dk1"/>
              </a:buClr>
              <a:buSzPts val="1200"/>
              <a:buNone/>
              <a:defRPr sz="1200"/>
            </a:lvl2pPr>
            <a:lvl3pPr marL="1371600" lvl="2" indent="-228600" algn="l">
              <a:lnSpc>
                <a:spcPct val="90000"/>
              </a:lnSpc>
              <a:spcBef>
                <a:spcPts val="426"/>
              </a:spcBef>
              <a:spcAft>
                <a:spcPts val="0"/>
              </a:spcAft>
              <a:buClr>
                <a:schemeClr val="dk1"/>
              </a:buClr>
              <a:buSzPts val="1000"/>
              <a:buNone/>
              <a:defRPr sz="1000"/>
            </a:lvl3pPr>
            <a:lvl4pPr marL="1828800" lvl="3" indent="-228600" algn="l">
              <a:lnSpc>
                <a:spcPct val="90000"/>
              </a:lnSpc>
              <a:spcBef>
                <a:spcPts val="426"/>
              </a:spcBef>
              <a:spcAft>
                <a:spcPts val="0"/>
              </a:spcAft>
              <a:buClr>
                <a:schemeClr val="dk1"/>
              </a:buClr>
              <a:buSzPts val="900"/>
              <a:buNone/>
              <a:defRPr sz="900"/>
            </a:lvl4pPr>
            <a:lvl5pPr marL="2286000" lvl="4" indent="-228600" algn="l">
              <a:lnSpc>
                <a:spcPct val="90000"/>
              </a:lnSpc>
              <a:spcBef>
                <a:spcPts val="426"/>
              </a:spcBef>
              <a:spcAft>
                <a:spcPts val="0"/>
              </a:spcAft>
              <a:buClr>
                <a:schemeClr val="dk1"/>
              </a:buClr>
              <a:buSzPts val="900"/>
              <a:buNone/>
              <a:defRPr sz="900"/>
            </a:lvl5pPr>
            <a:lvl6pPr marL="2743200" lvl="5" indent="-228600" algn="l">
              <a:lnSpc>
                <a:spcPct val="90000"/>
              </a:lnSpc>
              <a:spcBef>
                <a:spcPts val="426"/>
              </a:spcBef>
              <a:spcAft>
                <a:spcPts val="0"/>
              </a:spcAft>
              <a:buClr>
                <a:schemeClr val="dk1"/>
              </a:buClr>
              <a:buSzPts val="900"/>
              <a:buNone/>
              <a:defRPr sz="900"/>
            </a:lvl6pPr>
            <a:lvl7pPr marL="3200400" lvl="6" indent="-228600" algn="l">
              <a:lnSpc>
                <a:spcPct val="90000"/>
              </a:lnSpc>
              <a:spcBef>
                <a:spcPts val="426"/>
              </a:spcBef>
              <a:spcAft>
                <a:spcPts val="0"/>
              </a:spcAft>
              <a:buClr>
                <a:schemeClr val="dk1"/>
              </a:buClr>
              <a:buSzPts val="900"/>
              <a:buNone/>
              <a:defRPr sz="900"/>
            </a:lvl7pPr>
            <a:lvl8pPr marL="3657600" lvl="7" indent="-228600" algn="l">
              <a:lnSpc>
                <a:spcPct val="90000"/>
              </a:lnSpc>
              <a:spcBef>
                <a:spcPts val="426"/>
              </a:spcBef>
              <a:spcAft>
                <a:spcPts val="0"/>
              </a:spcAft>
              <a:buClr>
                <a:schemeClr val="dk1"/>
              </a:buClr>
              <a:buSzPts val="900"/>
              <a:buNone/>
              <a:defRPr sz="900"/>
            </a:lvl8pPr>
            <a:lvl9pPr marL="4114800" lvl="8" indent="-228600" algn="l">
              <a:lnSpc>
                <a:spcPct val="90000"/>
              </a:lnSpc>
              <a:spcBef>
                <a:spcPts val="426"/>
              </a:spcBef>
              <a:spcAft>
                <a:spcPts val="0"/>
              </a:spcAft>
              <a:buClr>
                <a:schemeClr val="dk1"/>
              </a:buClr>
              <a:buSzPts val="900"/>
              <a:buNone/>
              <a:defRPr sz="900"/>
            </a:lvl9pPr>
          </a:lstStyle>
          <a:p>
            <a:endParaRPr/>
          </a:p>
        </p:txBody>
      </p:sp>
      <p:sp>
        <p:nvSpPr>
          <p:cNvPr id="133" name="Google Shape;133;p20"/>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629842" y="342900"/>
            <a:ext cx="2949178" cy="1200150"/>
          </a:xfrm>
          <a:prstGeom prst="rect">
            <a:avLst/>
          </a:prstGeom>
          <a:noFill/>
          <a:ln>
            <a:noFill/>
          </a:ln>
        </p:spPr>
        <p:txBody>
          <a:bodyPr spcFirstLastPara="1" wrap="square" lIns="77925" tIns="38950" rIns="77925" bIns="38950" anchor="b" anchorCtr="0">
            <a:noAutofit/>
          </a:bodyPr>
          <a:lstStyle>
            <a:lvl1pPr lvl="0" algn="l">
              <a:lnSpc>
                <a:spcPct val="90000"/>
              </a:lnSpc>
              <a:spcBef>
                <a:spcPts val="0"/>
              </a:spcBef>
              <a:spcAft>
                <a:spcPts val="0"/>
              </a:spcAft>
              <a:buClr>
                <a:schemeClr val="dk1"/>
              </a:buClr>
              <a:buSzPts val="2700"/>
              <a:buFont typeface="Calibri"/>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1"/>
          <p:cNvSpPr>
            <a:spLocks noGrp="1"/>
          </p:cNvSpPr>
          <p:nvPr>
            <p:ph type="pic" idx="2"/>
          </p:nvPr>
        </p:nvSpPr>
        <p:spPr>
          <a:xfrm>
            <a:off x="3887391" y="740571"/>
            <a:ext cx="4629150" cy="3655219"/>
          </a:xfrm>
          <a:prstGeom prst="rect">
            <a:avLst/>
          </a:prstGeom>
          <a:noFill/>
          <a:ln>
            <a:noFill/>
          </a:ln>
        </p:spPr>
        <p:txBody>
          <a:bodyPr spcFirstLastPara="1" wrap="square" lIns="77925" tIns="38950" rIns="77925" bIns="38950" anchor="t" anchorCtr="0">
            <a:noAutofit/>
          </a:bodyPr>
          <a:lstStyle>
            <a:lvl1pPr marR="0" lvl="0" algn="l" rtl="0">
              <a:lnSpc>
                <a:spcPct val="90000"/>
              </a:lnSpc>
              <a:spcBef>
                <a:spcPts val="852"/>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1pPr>
            <a:lvl2pPr marR="0" lvl="1" algn="l" rtl="0">
              <a:lnSpc>
                <a:spcPct val="90000"/>
              </a:lnSpc>
              <a:spcBef>
                <a:spcPts val="426"/>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426"/>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6"/>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body" idx="1"/>
          </p:nvPr>
        </p:nvSpPr>
        <p:spPr>
          <a:xfrm>
            <a:off x="629842" y="1543050"/>
            <a:ext cx="2949178" cy="2858691"/>
          </a:xfrm>
          <a:prstGeom prst="rect">
            <a:avLst/>
          </a:prstGeom>
          <a:noFill/>
          <a:ln>
            <a:noFill/>
          </a:ln>
        </p:spPr>
        <p:txBody>
          <a:bodyPr spcFirstLastPara="1" wrap="square" lIns="77925" tIns="38950" rIns="77925" bIns="38950" anchor="t" anchorCtr="0">
            <a:noAutofit/>
          </a:bodyPr>
          <a:lstStyle>
            <a:lvl1pPr marL="457200" lvl="0" indent="-228600" algn="l">
              <a:lnSpc>
                <a:spcPct val="90000"/>
              </a:lnSpc>
              <a:spcBef>
                <a:spcPts val="852"/>
              </a:spcBef>
              <a:spcAft>
                <a:spcPts val="0"/>
              </a:spcAft>
              <a:buClr>
                <a:schemeClr val="dk1"/>
              </a:buClr>
              <a:buSzPts val="1400"/>
              <a:buNone/>
              <a:defRPr sz="1400"/>
            </a:lvl1pPr>
            <a:lvl2pPr marL="914400" lvl="1" indent="-228600" algn="l">
              <a:lnSpc>
                <a:spcPct val="90000"/>
              </a:lnSpc>
              <a:spcBef>
                <a:spcPts val="426"/>
              </a:spcBef>
              <a:spcAft>
                <a:spcPts val="0"/>
              </a:spcAft>
              <a:buClr>
                <a:schemeClr val="dk1"/>
              </a:buClr>
              <a:buSzPts val="1200"/>
              <a:buNone/>
              <a:defRPr sz="1200"/>
            </a:lvl2pPr>
            <a:lvl3pPr marL="1371600" lvl="2" indent="-228600" algn="l">
              <a:lnSpc>
                <a:spcPct val="90000"/>
              </a:lnSpc>
              <a:spcBef>
                <a:spcPts val="426"/>
              </a:spcBef>
              <a:spcAft>
                <a:spcPts val="0"/>
              </a:spcAft>
              <a:buClr>
                <a:schemeClr val="dk1"/>
              </a:buClr>
              <a:buSzPts val="1000"/>
              <a:buNone/>
              <a:defRPr sz="1000"/>
            </a:lvl3pPr>
            <a:lvl4pPr marL="1828800" lvl="3" indent="-228600" algn="l">
              <a:lnSpc>
                <a:spcPct val="90000"/>
              </a:lnSpc>
              <a:spcBef>
                <a:spcPts val="426"/>
              </a:spcBef>
              <a:spcAft>
                <a:spcPts val="0"/>
              </a:spcAft>
              <a:buClr>
                <a:schemeClr val="dk1"/>
              </a:buClr>
              <a:buSzPts val="900"/>
              <a:buNone/>
              <a:defRPr sz="900"/>
            </a:lvl4pPr>
            <a:lvl5pPr marL="2286000" lvl="4" indent="-228600" algn="l">
              <a:lnSpc>
                <a:spcPct val="90000"/>
              </a:lnSpc>
              <a:spcBef>
                <a:spcPts val="426"/>
              </a:spcBef>
              <a:spcAft>
                <a:spcPts val="0"/>
              </a:spcAft>
              <a:buClr>
                <a:schemeClr val="dk1"/>
              </a:buClr>
              <a:buSzPts val="900"/>
              <a:buNone/>
              <a:defRPr sz="900"/>
            </a:lvl5pPr>
            <a:lvl6pPr marL="2743200" lvl="5" indent="-228600" algn="l">
              <a:lnSpc>
                <a:spcPct val="90000"/>
              </a:lnSpc>
              <a:spcBef>
                <a:spcPts val="426"/>
              </a:spcBef>
              <a:spcAft>
                <a:spcPts val="0"/>
              </a:spcAft>
              <a:buClr>
                <a:schemeClr val="dk1"/>
              </a:buClr>
              <a:buSzPts val="900"/>
              <a:buNone/>
              <a:defRPr sz="900"/>
            </a:lvl6pPr>
            <a:lvl7pPr marL="3200400" lvl="6" indent="-228600" algn="l">
              <a:lnSpc>
                <a:spcPct val="90000"/>
              </a:lnSpc>
              <a:spcBef>
                <a:spcPts val="426"/>
              </a:spcBef>
              <a:spcAft>
                <a:spcPts val="0"/>
              </a:spcAft>
              <a:buClr>
                <a:schemeClr val="dk1"/>
              </a:buClr>
              <a:buSzPts val="900"/>
              <a:buNone/>
              <a:defRPr sz="900"/>
            </a:lvl7pPr>
            <a:lvl8pPr marL="3657600" lvl="7" indent="-228600" algn="l">
              <a:lnSpc>
                <a:spcPct val="90000"/>
              </a:lnSpc>
              <a:spcBef>
                <a:spcPts val="426"/>
              </a:spcBef>
              <a:spcAft>
                <a:spcPts val="0"/>
              </a:spcAft>
              <a:buClr>
                <a:schemeClr val="dk1"/>
              </a:buClr>
              <a:buSzPts val="900"/>
              <a:buNone/>
              <a:defRPr sz="900"/>
            </a:lvl8pPr>
            <a:lvl9pPr marL="4114800" lvl="8" indent="-228600" algn="l">
              <a:lnSpc>
                <a:spcPct val="90000"/>
              </a:lnSpc>
              <a:spcBef>
                <a:spcPts val="426"/>
              </a:spcBef>
              <a:spcAft>
                <a:spcPts val="0"/>
              </a:spcAft>
              <a:buClr>
                <a:schemeClr val="dk1"/>
              </a:buClr>
              <a:buSzPts val="900"/>
              <a:buNone/>
              <a:defRPr sz="900"/>
            </a:lvl9pPr>
          </a:lstStyle>
          <a:p>
            <a:endParaRPr/>
          </a:p>
        </p:txBody>
      </p:sp>
      <p:sp>
        <p:nvSpPr>
          <p:cNvPr id="140" name="Google Shape;140;p21"/>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3" name="Google Shape;23;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 name="Google Shape;24;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628651" y="273846"/>
            <a:ext cx="7886700" cy="994172"/>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2"/>
          <p:cNvSpPr txBox="1">
            <a:spLocks noGrp="1"/>
          </p:cNvSpPr>
          <p:nvPr>
            <p:ph type="body" idx="1"/>
          </p:nvPr>
        </p:nvSpPr>
        <p:spPr>
          <a:xfrm rot="5400000">
            <a:off x="2940249" y="-942379"/>
            <a:ext cx="3263504" cy="7886700"/>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46" name="Google Shape;146;p22"/>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rot="5400000">
            <a:off x="5350074" y="1467446"/>
            <a:ext cx="4358879" cy="1971675"/>
          </a:xfrm>
          <a:prstGeom prst="rect">
            <a:avLst/>
          </a:prstGeom>
          <a:noFill/>
          <a:ln>
            <a:noFill/>
          </a:ln>
        </p:spPr>
        <p:txBody>
          <a:bodyPr spcFirstLastPara="1" wrap="square" lIns="77925" tIns="38950" rIns="77925" bIns="3895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1349574" y="-447079"/>
            <a:ext cx="4358879" cy="5800725"/>
          </a:xfrm>
          <a:prstGeom prst="rect">
            <a:avLst/>
          </a:prstGeom>
          <a:noFill/>
          <a:ln>
            <a:noFill/>
          </a:ln>
        </p:spPr>
        <p:txBody>
          <a:bodyPr spcFirstLastPara="1" wrap="square" lIns="77925" tIns="38950" rIns="77925" bIns="38950" anchor="t" anchorCtr="0">
            <a:noAutofit/>
          </a:bodyPr>
          <a:lstStyle>
            <a:lvl1pPr marL="457200" lvl="0" indent="-342900" algn="l">
              <a:lnSpc>
                <a:spcPct val="90000"/>
              </a:lnSpc>
              <a:spcBef>
                <a:spcPts val="852"/>
              </a:spcBef>
              <a:spcAft>
                <a:spcPts val="0"/>
              </a:spcAft>
              <a:buClr>
                <a:schemeClr val="dk1"/>
              </a:buClr>
              <a:buSzPts val="1800"/>
              <a:buChar char="•"/>
              <a:defRPr/>
            </a:lvl1pPr>
            <a:lvl2pPr marL="914400" lvl="1" indent="-342900" algn="l">
              <a:lnSpc>
                <a:spcPct val="90000"/>
              </a:lnSpc>
              <a:spcBef>
                <a:spcPts val="426"/>
              </a:spcBef>
              <a:spcAft>
                <a:spcPts val="0"/>
              </a:spcAft>
              <a:buClr>
                <a:schemeClr val="dk1"/>
              </a:buClr>
              <a:buSzPts val="1800"/>
              <a:buChar char="•"/>
              <a:defRPr/>
            </a:lvl2pPr>
            <a:lvl3pPr marL="1371600" lvl="2" indent="-342900" algn="l">
              <a:lnSpc>
                <a:spcPct val="90000"/>
              </a:lnSpc>
              <a:spcBef>
                <a:spcPts val="426"/>
              </a:spcBef>
              <a:spcAft>
                <a:spcPts val="0"/>
              </a:spcAft>
              <a:buClr>
                <a:schemeClr val="dk1"/>
              </a:buClr>
              <a:buSzPts val="1800"/>
              <a:buChar char="•"/>
              <a:defRPr/>
            </a:lvl3pPr>
            <a:lvl4pPr marL="1828800" lvl="3" indent="-342900" algn="l">
              <a:lnSpc>
                <a:spcPct val="90000"/>
              </a:lnSpc>
              <a:spcBef>
                <a:spcPts val="426"/>
              </a:spcBef>
              <a:spcAft>
                <a:spcPts val="0"/>
              </a:spcAft>
              <a:buClr>
                <a:schemeClr val="dk1"/>
              </a:buClr>
              <a:buSzPts val="1800"/>
              <a:buChar char="•"/>
              <a:defRPr/>
            </a:lvl4pPr>
            <a:lvl5pPr marL="2286000" lvl="4" indent="-342900" algn="l">
              <a:lnSpc>
                <a:spcPct val="90000"/>
              </a:lnSpc>
              <a:spcBef>
                <a:spcPts val="426"/>
              </a:spcBef>
              <a:spcAft>
                <a:spcPts val="0"/>
              </a:spcAft>
              <a:buClr>
                <a:schemeClr val="dk1"/>
              </a:buClr>
              <a:buSzPts val="1800"/>
              <a:buChar char="•"/>
              <a:defRPr/>
            </a:lvl5pPr>
            <a:lvl6pPr marL="2743200" lvl="5" indent="-342900" algn="l">
              <a:lnSpc>
                <a:spcPct val="90000"/>
              </a:lnSpc>
              <a:spcBef>
                <a:spcPts val="426"/>
              </a:spcBef>
              <a:spcAft>
                <a:spcPts val="0"/>
              </a:spcAft>
              <a:buClr>
                <a:schemeClr val="dk1"/>
              </a:buClr>
              <a:buSzPts val="1800"/>
              <a:buChar char="•"/>
              <a:defRPr/>
            </a:lvl6pPr>
            <a:lvl7pPr marL="3200400" lvl="6" indent="-342900" algn="l">
              <a:lnSpc>
                <a:spcPct val="90000"/>
              </a:lnSpc>
              <a:spcBef>
                <a:spcPts val="426"/>
              </a:spcBef>
              <a:spcAft>
                <a:spcPts val="0"/>
              </a:spcAft>
              <a:buClr>
                <a:schemeClr val="dk1"/>
              </a:buClr>
              <a:buSzPts val="1800"/>
              <a:buChar char="•"/>
              <a:defRPr/>
            </a:lvl7pPr>
            <a:lvl8pPr marL="3657600" lvl="7" indent="-342900" algn="l">
              <a:lnSpc>
                <a:spcPct val="90000"/>
              </a:lnSpc>
              <a:spcBef>
                <a:spcPts val="426"/>
              </a:spcBef>
              <a:spcAft>
                <a:spcPts val="0"/>
              </a:spcAft>
              <a:buClr>
                <a:schemeClr val="dk1"/>
              </a:buClr>
              <a:buSzPts val="1800"/>
              <a:buChar char="•"/>
              <a:defRPr/>
            </a:lvl8pPr>
            <a:lvl9pPr marL="4114800" lvl="8" indent="-342900" algn="l">
              <a:lnSpc>
                <a:spcPct val="90000"/>
              </a:lnSpc>
              <a:spcBef>
                <a:spcPts val="426"/>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lvl="0" indent="0" algn="r">
              <a:lnSpc>
                <a:spcPct val="100000"/>
              </a:lnSpc>
              <a:spcBef>
                <a:spcPts val="0"/>
              </a:spcBef>
              <a:spcAft>
                <a:spcPts val="0"/>
              </a:spcAft>
              <a:buNone/>
              <a:defRPr>
                <a:solidFill>
                  <a:srgbClr val="888888"/>
                </a:solidFill>
                <a:latin typeface="Calibri"/>
                <a:ea typeface="Calibri"/>
                <a:cs typeface="Calibri"/>
                <a:sym typeface="Calibri"/>
              </a:defRPr>
            </a:lvl1pPr>
            <a:lvl2pPr marL="0" lvl="1" indent="0" algn="r">
              <a:lnSpc>
                <a:spcPct val="100000"/>
              </a:lnSpc>
              <a:spcBef>
                <a:spcPts val="0"/>
              </a:spcBef>
              <a:spcAft>
                <a:spcPts val="0"/>
              </a:spcAft>
              <a:buNone/>
              <a:defRPr>
                <a:solidFill>
                  <a:srgbClr val="888888"/>
                </a:solidFill>
                <a:latin typeface="Calibri"/>
                <a:ea typeface="Calibri"/>
                <a:cs typeface="Calibri"/>
                <a:sym typeface="Calibri"/>
              </a:defRPr>
            </a:lvl2pPr>
            <a:lvl3pPr marL="0" lvl="2" indent="0" algn="r">
              <a:lnSpc>
                <a:spcPct val="100000"/>
              </a:lnSpc>
              <a:spcBef>
                <a:spcPts val="0"/>
              </a:spcBef>
              <a:spcAft>
                <a:spcPts val="0"/>
              </a:spcAft>
              <a:buNone/>
              <a:defRPr>
                <a:solidFill>
                  <a:srgbClr val="888888"/>
                </a:solidFill>
                <a:latin typeface="Calibri"/>
                <a:ea typeface="Calibri"/>
                <a:cs typeface="Calibri"/>
                <a:sym typeface="Calibri"/>
              </a:defRPr>
            </a:lvl3pPr>
            <a:lvl4pPr marL="0" lvl="3" indent="0" algn="r">
              <a:lnSpc>
                <a:spcPct val="100000"/>
              </a:lnSpc>
              <a:spcBef>
                <a:spcPts val="0"/>
              </a:spcBef>
              <a:spcAft>
                <a:spcPts val="0"/>
              </a:spcAft>
              <a:buNone/>
              <a:defRPr>
                <a:solidFill>
                  <a:srgbClr val="888888"/>
                </a:solidFill>
                <a:latin typeface="Calibri"/>
                <a:ea typeface="Calibri"/>
                <a:cs typeface="Calibri"/>
                <a:sym typeface="Calibri"/>
              </a:defRPr>
            </a:lvl4pPr>
            <a:lvl5pPr marL="0" lvl="4" indent="0" algn="r">
              <a:lnSpc>
                <a:spcPct val="100000"/>
              </a:lnSpc>
              <a:spcBef>
                <a:spcPts val="0"/>
              </a:spcBef>
              <a:spcAft>
                <a:spcPts val="0"/>
              </a:spcAft>
              <a:buNone/>
              <a:defRPr>
                <a:solidFill>
                  <a:srgbClr val="888888"/>
                </a:solidFill>
                <a:latin typeface="Calibri"/>
                <a:ea typeface="Calibri"/>
                <a:cs typeface="Calibri"/>
                <a:sym typeface="Calibri"/>
              </a:defRPr>
            </a:lvl5pPr>
            <a:lvl6pPr marL="0" lvl="5" indent="0" algn="r">
              <a:lnSpc>
                <a:spcPct val="100000"/>
              </a:lnSpc>
              <a:spcBef>
                <a:spcPts val="0"/>
              </a:spcBef>
              <a:spcAft>
                <a:spcPts val="0"/>
              </a:spcAft>
              <a:buNone/>
              <a:defRPr>
                <a:solidFill>
                  <a:srgbClr val="888888"/>
                </a:solidFill>
                <a:latin typeface="Calibri"/>
                <a:ea typeface="Calibri"/>
                <a:cs typeface="Calibri"/>
                <a:sym typeface="Calibri"/>
              </a:defRPr>
            </a:lvl6pPr>
            <a:lvl7pPr marL="0" lvl="6" indent="0" algn="r">
              <a:lnSpc>
                <a:spcPct val="100000"/>
              </a:lnSpc>
              <a:spcBef>
                <a:spcPts val="0"/>
              </a:spcBef>
              <a:spcAft>
                <a:spcPts val="0"/>
              </a:spcAft>
              <a:buNone/>
              <a:defRPr>
                <a:solidFill>
                  <a:srgbClr val="888888"/>
                </a:solidFill>
                <a:latin typeface="Calibri"/>
                <a:ea typeface="Calibri"/>
                <a:cs typeface="Calibri"/>
                <a:sym typeface="Calibri"/>
              </a:defRPr>
            </a:lvl7pPr>
            <a:lvl8pPr marL="0" lvl="7" indent="0" algn="r">
              <a:lnSpc>
                <a:spcPct val="100000"/>
              </a:lnSpc>
              <a:spcBef>
                <a:spcPts val="0"/>
              </a:spcBef>
              <a:spcAft>
                <a:spcPts val="0"/>
              </a:spcAft>
              <a:buNone/>
              <a:defRPr>
                <a:solidFill>
                  <a:srgbClr val="888888"/>
                </a:solidFill>
                <a:latin typeface="Calibri"/>
                <a:ea typeface="Calibri"/>
                <a:cs typeface="Calibri"/>
                <a:sym typeface="Calibri"/>
              </a:defRPr>
            </a:lvl8pPr>
            <a:lvl9pPr marL="0" lvl="8" indent="0" algn="r">
              <a:lnSpc>
                <a:spcPct val="100000"/>
              </a:lnSpc>
              <a:spcBef>
                <a:spcPts val="0"/>
              </a:spcBef>
              <a:spcAft>
                <a:spcPts val="0"/>
              </a:spcAft>
              <a:buNone/>
              <a:defRPr>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28651" y="273846"/>
            <a:ext cx="7886700" cy="994172"/>
          </a:xfrm>
          <a:prstGeom prst="rect">
            <a:avLst/>
          </a:prstGeom>
          <a:noFill/>
          <a:ln>
            <a:noFill/>
          </a:ln>
        </p:spPr>
        <p:txBody>
          <a:bodyPr spcFirstLastPara="1" wrap="square" lIns="77925" tIns="38950" rIns="77925" bIns="38950" anchor="ctr" anchorCtr="0">
            <a:noAutofit/>
          </a:bodyPr>
          <a:lstStyle>
            <a:lvl1pPr marR="0" lvl="0" algn="l" rtl="0">
              <a:lnSpc>
                <a:spcPct val="90000"/>
              </a:lnSpc>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628651" y="1369219"/>
            <a:ext cx="7886700" cy="3263504"/>
          </a:xfrm>
          <a:prstGeom prst="rect">
            <a:avLst/>
          </a:prstGeom>
          <a:noFill/>
          <a:ln>
            <a:noFill/>
          </a:ln>
        </p:spPr>
        <p:txBody>
          <a:bodyPr spcFirstLastPara="1" wrap="square" lIns="77925" tIns="38950" rIns="77925" bIns="38950" anchor="t" anchorCtr="0">
            <a:noAutofit/>
          </a:bodyPr>
          <a:lstStyle>
            <a:lvl1pPr marL="457200" marR="0" lvl="0" indent="-381000" algn="l" rtl="0">
              <a:lnSpc>
                <a:spcPct val="90000"/>
              </a:lnSpc>
              <a:spcBef>
                <a:spcPts val="852"/>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6"/>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26"/>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628650" y="4767264"/>
            <a:ext cx="2057400" cy="273844"/>
          </a:xfrm>
          <a:prstGeom prst="rect">
            <a:avLst/>
          </a:prstGeom>
          <a:noFill/>
          <a:ln>
            <a:noFill/>
          </a:ln>
        </p:spPr>
        <p:txBody>
          <a:bodyPr spcFirstLastPara="1" wrap="square" lIns="77925" tIns="38950" rIns="77925" bIns="38950" anchor="ctr" anchorCtr="0">
            <a:noAutofit/>
          </a:bodyPr>
          <a:lstStyle>
            <a:lvl1pPr marR="0" lvl="0" algn="l" rtl="0">
              <a:lnSpc>
                <a:spcPct val="100000"/>
              </a:lnSpc>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028951" y="4767264"/>
            <a:ext cx="3086100" cy="273844"/>
          </a:xfrm>
          <a:prstGeom prst="rect">
            <a:avLst/>
          </a:prstGeom>
          <a:noFill/>
          <a:ln>
            <a:noFill/>
          </a:ln>
        </p:spPr>
        <p:txBody>
          <a:bodyPr spcFirstLastPara="1" wrap="square" lIns="77925" tIns="38950" rIns="77925" bIns="38950" anchor="ctr" anchorCtr="0">
            <a:noAutofit/>
          </a:bodyPr>
          <a:lstStyle>
            <a:lvl1pPr marR="0" lvl="0" algn="ctr" rtl="0">
              <a:lnSpc>
                <a:spcPct val="100000"/>
              </a:lnSpc>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457950" y="4767264"/>
            <a:ext cx="2057400" cy="273844"/>
          </a:xfrm>
          <a:prstGeom prst="rect">
            <a:avLst/>
          </a:prstGeom>
          <a:noFill/>
          <a:ln>
            <a:noFill/>
          </a:ln>
        </p:spPr>
        <p:txBody>
          <a:bodyPr spcFirstLastPara="1" wrap="square" lIns="77925" tIns="38950" rIns="77925" bIns="38950" anchor="ctr" anchorCtr="0">
            <a:noAutofit/>
          </a:bodyPr>
          <a:lstStyle>
            <a:lvl1pPr marL="0" marR="0" lvl="0"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1004150" y="1415875"/>
            <a:ext cx="8012700" cy="102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AU" sz="5000"/>
              <a:t>AIRR Germline Database Working Group</a:t>
            </a:r>
            <a:endParaRPr sz="5000"/>
          </a:p>
        </p:txBody>
      </p:sp>
      <p:sp>
        <p:nvSpPr>
          <p:cNvPr id="160" name="Google Shape;160;p24"/>
          <p:cNvSpPr txBox="1">
            <a:spLocks noGrp="1"/>
          </p:cNvSpPr>
          <p:nvPr>
            <p:ph type="subTitle" idx="1"/>
          </p:nvPr>
        </p:nvSpPr>
        <p:spPr>
          <a:xfrm>
            <a:off x="1892325" y="3304125"/>
            <a:ext cx="5511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AU" sz="2000"/>
              <a:t>AIRR Community Meeting V</a:t>
            </a:r>
            <a:endParaRPr sz="2000"/>
          </a:p>
          <a:p>
            <a:pPr marL="0" lvl="0" indent="0" algn="l" rtl="0">
              <a:lnSpc>
                <a:spcPct val="100000"/>
              </a:lnSpc>
              <a:spcBef>
                <a:spcPts val="0"/>
              </a:spcBef>
              <a:spcAft>
                <a:spcPts val="0"/>
              </a:spcAft>
              <a:buSzPts val="1600"/>
              <a:buNone/>
            </a:pPr>
            <a:r>
              <a:rPr lang="en-AU" sz="2000"/>
              <a:t>December 8-10, 2020</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idx="4294967295"/>
          </p:nvPr>
        </p:nvSpPr>
        <p:spPr>
          <a:xfrm>
            <a:off x="433800" y="257675"/>
            <a:ext cx="8710200" cy="768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600"/>
              </a:spcAft>
              <a:buClr>
                <a:schemeClr val="accent2"/>
              </a:buClr>
              <a:buSzPts val="3600"/>
              <a:buFont typeface="Calibri"/>
              <a:buNone/>
            </a:pPr>
            <a:r>
              <a:rPr lang="en-AU" sz="3600" b="1">
                <a:solidFill>
                  <a:schemeClr val="accent2"/>
                </a:solidFill>
              </a:rPr>
              <a:t>What do we want from a nomenclature?</a:t>
            </a:r>
            <a:endParaRPr sz="3600" b="1">
              <a:solidFill>
                <a:schemeClr val="accent2"/>
              </a:solidFill>
            </a:endParaRPr>
          </a:p>
        </p:txBody>
      </p:sp>
      <p:sp>
        <p:nvSpPr>
          <p:cNvPr id="225" name="Google Shape;225;p33"/>
          <p:cNvSpPr txBox="1">
            <a:spLocks noGrp="1"/>
          </p:cNvSpPr>
          <p:nvPr>
            <p:ph type="title" idx="4294967295"/>
          </p:nvPr>
        </p:nvSpPr>
        <p:spPr>
          <a:xfrm>
            <a:off x="527274" y="983910"/>
            <a:ext cx="7766981" cy="30675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FF0000"/>
              </a:buClr>
              <a:buSzPts val="2000"/>
              <a:buFont typeface="Lato"/>
              <a:buChar char="●"/>
            </a:pPr>
            <a:r>
              <a:rPr lang="en-AU" sz="2400">
                <a:solidFill>
                  <a:srgbClr val="FF0000"/>
                </a:solidFill>
                <a:latin typeface="Arial"/>
                <a:ea typeface="Arial"/>
                <a:cs typeface="Arial"/>
                <a:sym typeface="Arial"/>
              </a:rPr>
              <a:t>Certainty</a:t>
            </a:r>
            <a:r>
              <a:rPr lang="en-AU" sz="2400">
                <a:latin typeface="Arial"/>
                <a:ea typeface="Arial"/>
                <a:cs typeface="Arial"/>
                <a:sym typeface="Arial"/>
              </a:rPr>
              <a:t>: a</a:t>
            </a:r>
            <a:r>
              <a:rPr lang="en-AU" sz="2400" b="0">
                <a:latin typeface="Arial"/>
                <a:ea typeface="Arial"/>
                <a:cs typeface="Arial"/>
                <a:sym typeface="Arial"/>
              </a:rPr>
              <a:t> fixed 1:1 relation between a name and a gene/allele</a:t>
            </a:r>
            <a:endParaRPr sz="2400" b="0">
              <a:latin typeface="Arial"/>
              <a:ea typeface="Arial"/>
              <a:cs typeface="Arial"/>
              <a:sym typeface="Arial"/>
            </a:endParaRPr>
          </a:p>
          <a:p>
            <a:pPr marL="457200" lvl="0" indent="-355600" algn="l" rtl="0">
              <a:lnSpc>
                <a:spcPct val="150000"/>
              </a:lnSpc>
              <a:spcBef>
                <a:spcPts val="0"/>
              </a:spcBef>
              <a:spcAft>
                <a:spcPts val="0"/>
              </a:spcAft>
              <a:buClr>
                <a:srgbClr val="FF0000"/>
              </a:buClr>
              <a:buSzPts val="2000"/>
              <a:buFont typeface="Lato"/>
              <a:buChar char="●"/>
            </a:pPr>
            <a:r>
              <a:rPr lang="en-AU" sz="2400">
                <a:solidFill>
                  <a:srgbClr val="FF0000"/>
                </a:solidFill>
                <a:latin typeface="Arial"/>
                <a:ea typeface="Arial"/>
                <a:cs typeface="Arial"/>
                <a:sym typeface="Arial"/>
              </a:rPr>
              <a:t>Clarity</a:t>
            </a:r>
            <a:r>
              <a:rPr lang="en-AU" sz="2400">
                <a:latin typeface="Arial"/>
                <a:ea typeface="Arial"/>
                <a:cs typeface="Arial"/>
                <a:sym typeface="Arial"/>
              </a:rPr>
              <a:t>: we understand why things carry the names that they do.</a:t>
            </a:r>
            <a:endParaRPr sz="2400" b="0">
              <a:latin typeface="Arial"/>
              <a:ea typeface="Arial"/>
              <a:cs typeface="Arial"/>
              <a:sym typeface="Arial"/>
            </a:endParaRPr>
          </a:p>
          <a:p>
            <a:pPr marL="457200" lvl="0" indent="-355600" algn="l" rtl="0">
              <a:lnSpc>
                <a:spcPct val="150000"/>
              </a:lnSpc>
              <a:spcBef>
                <a:spcPts val="0"/>
              </a:spcBef>
              <a:spcAft>
                <a:spcPts val="0"/>
              </a:spcAft>
              <a:buClr>
                <a:srgbClr val="FF0000"/>
              </a:buClr>
              <a:buSzPts val="2000"/>
              <a:buFont typeface="Lato"/>
              <a:buChar char="●"/>
            </a:pPr>
            <a:r>
              <a:rPr lang="en-AU" sz="2400">
                <a:solidFill>
                  <a:srgbClr val="FF0000"/>
                </a:solidFill>
                <a:latin typeface="Arial"/>
                <a:ea typeface="Arial"/>
                <a:cs typeface="Arial"/>
                <a:sym typeface="Arial"/>
              </a:rPr>
              <a:t>Future-proof</a:t>
            </a:r>
            <a:r>
              <a:rPr lang="en-AU" sz="2400">
                <a:latin typeface="Arial"/>
                <a:ea typeface="Arial"/>
                <a:cs typeface="Arial"/>
                <a:sym typeface="Arial"/>
              </a:rPr>
              <a:t>: t</a:t>
            </a:r>
            <a:r>
              <a:rPr lang="en-AU" sz="2400" b="0">
                <a:latin typeface="Arial"/>
                <a:ea typeface="Arial"/>
                <a:cs typeface="Arial"/>
                <a:sym typeface="Arial"/>
              </a:rPr>
              <a:t>he nomenclature will cope with future developments in the field</a:t>
            </a:r>
            <a:endParaRPr/>
          </a:p>
          <a:p>
            <a:pPr marL="457200" lvl="0" indent="-355600" algn="l" rtl="0">
              <a:lnSpc>
                <a:spcPct val="150000"/>
              </a:lnSpc>
              <a:spcBef>
                <a:spcPts val="0"/>
              </a:spcBef>
              <a:spcAft>
                <a:spcPts val="0"/>
              </a:spcAft>
              <a:buClr>
                <a:srgbClr val="FF0000"/>
              </a:buClr>
              <a:buSzPts val="2000"/>
              <a:buFont typeface="Lato"/>
              <a:buChar char="●"/>
            </a:pPr>
            <a:r>
              <a:rPr lang="en-AU" sz="2400">
                <a:solidFill>
                  <a:srgbClr val="FF0000"/>
                </a:solidFill>
                <a:latin typeface="Arial"/>
                <a:ea typeface="Arial"/>
                <a:cs typeface="Arial"/>
                <a:sym typeface="Arial"/>
              </a:rPr>
              <a:t>Speed</a:t>
            </a:r>
            <a:r>
              <a:rPr lang="en-AU" sz="2400">
                <a:latin typeface="Arial"/>
                <a:ea typeface="Arial"/>
                <a:cs typeface="Arial"/>
                <a:sym typeface="Arial"/>
              </a:rPr>
              <a:t>: the timely assignment of names is possible</a:t>
            </a:r>
            <a:br>
              <a:rPr lang="en-AU" sz="2400">
                <a:latin typeface="Arial"/>
                <a:ea typeface="Arial"/>
                <a:cs typeface="Arial"/>
                <a:sym typeface="Arial"/>
              </a:rPr>
            </a:br>
            <a:endParaRPr sz="2400" b="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p:nvPr/>
        </p:nvSpPr>
        <p:spPr>
          <a:xfrm>
            <a:off x="592447" y="213425"/>
            <a:ext cx="233910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600" b="1" i="0" u="none" strike="noStrike" cap="none">
                <a:solidFill>
                  <a:srgbClr val="FF0000"/>
                </a:solidFill>
                <a:latin typeface="Arial"/>
                <a:ea typeface="Arial"/>
                <a:cs typeface="Arial"/>
                <a:sym typeface="Arial"/>
              </a:rPr>
              <a:t>Certainty:</a:t>
            </a:r>
            <a:endParaRPr/>
          </a:p>
        </p:txBody>
      </p:sp>
      <p:sp>
        <p:nvSpPr>
          <p:cNvPr id="231" name="Google Shape;231;p34"/>
          <p:cNvSpPr txBox="1"/>
          <p:nvPr/>
        </p:nvSpPr>
        <p:spPr>
          <a:xfrm>
            <a:off x="805544" y="1088572"/>
            <a:ext cx="7304314"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400" b="0" i="0" u="none" strike="noStrike" cap="none">
                <a:solidFill>
                  <a:srgbClr val="000000"/>
                </a:solidFill>
                <a:latin typeface="Arial"/>
                <a:ea typeface="Arial"/>
                <a:cs typeface="Arial"/>
                <a:sym typeface="Arial"/>
              </a:rPr>
              <a:t>The re-naming of sequences destroys the certainty of our understanding, when we read a manuscript that uses these names. </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2400" b="0" i="0" u="none" strike="noStrike" cap="none">
                <a:solidFill>
                  <a:srgbClr val="000000"/>
                </a:solidFill>
                <a:latin typeface="Arial"/>
                <a:ea typeface="Arial"/>
                <a:cs typeface="Arial"/>
                <a:sym typeface="Arial"/>
              </a:rPr>
              <a:t>Are they using the old names or the new names?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5"/>
          <p:cNvPicPr preferRelativeResize="0"/>
          <p:nvPr/>
        </p:nvPicPr>
        <p:blipFill rotWithShape="1">
          <a:blip r:embed="rId3">
            <a:alphaModFix/>
          </a:blip>
          <a:srcRect/>
          <a:stretch/>
        </p:blipFill>
        <p:spPr>
          <a:xfrm>
            <a:off x="141514" y="1034143"/>
            <a:ext cx="8686800" cy="6008914"/>
          </a:xfrm>
          <a:prstGeom prst="rect">
            <a:avLst/>
          </a:prstGeom>
          <a:noFill/>
          <a:ln>
            <a:noFill/>
          </a:ln>
        </p:spPr>
      </p:pic>
      <p:sp>
        <p:nvSpPr>
          <p:cNvPr id="237" name="Google Shape;237;p35"/>
          <p:cNvSpPr txBox="1"/>
          <p:nvPr/>
        </p:nvSpPr>
        <p:spPr>
          <a:xfrm>
            <a:off x="592447" y="213425"/>
            <a:ext cx="246734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600" b="1" i="0" u="none" strike="noStrike" cap="none">
                <a:solidFill>
                  <a:srgbClr val="FF0000"/>
                </a:solidFill>
                <a:latin typeface="Arial"/>
                <a:ea typeface="Arial"/>
                <a:cs typeface="Arial"/>
                <a:sym typeface="Arial"/>
              </a:rPr>
              <a:t>Certainty?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a:stretch/>
        </p:blipFill>
        <p:spPr>
          <a:xfrm>
            <a:off x="152400" y="152400"/>
            <a:ext cx="6064946" cy="4838700"/>
          </a:xfrm>
          <a:prstGeom prst="rect">
            <a:avLst/>
          </a:prstGeom>
          <a:noFill/>
          <a:ln>
            <a:noFill/>
          </a:ln>
        </p:spPr>
      </p:pic>
      <p:pic>
        <p:nvPicPr>
          <p:cNvPr id="243" name="Google Shape;243;p36"/>
          <p:cNvPicPr preferRelativeResize="0"/>
          <p:nvPr/>
        </p:nvPicPr>
        <p:blipFill rotWithShape="1">
          <a:blip r:embed="rId4">
            <a:alphaModFix/>
          </a:blip>
          <a:srcRect/>
          <a:stretch/>
        </p:blipFill>
        <p:spPr>
          <a:xfrm>
            <a:off x="3753850" y="725050"/>
            <a:ext cx="5918169" cy="4721599"/>
          </a:xfrm>
          <a:prstGeom prst="rect">
            <a:avLst/>
          </a:prstGeom>
          <a:noFill/>
          <a:ln>
            <a:noFill/>
          </a:ln>
        </p:spPr>
      </p:pic>
      <p:sp>
        <p:nvSpPr>
          <p:cNvPr id="244" name="Google Shape;244;p36"/>
          <p:cNvSpPr/>
          <p:nvPr/>
        </p:nvSpPr>
        <p:spPr>
          <a:xfrm>
            <a:off x="2148950" y="2365950"/>
            <a:ext cx="1000200" cy="769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5" name="Google Shape;245;p36"/>
          <p:cNvSpPr/>
          <p:nvPr/>
        </p:nvSpPr>
        <p:spPr>
          <a:xfrm>
            <a:off x="2273250" y="1491100"/>
            <a:ext cx="836400" cy="675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6" name="Google Shape;246;p36"/>
          <p:cNvSpPr/>
          <p:nvPr/>
        </p:nvSpPr>
        <p:spPr>
          <a:xfrm>
            <a:off x="2309400" y="1079500"/>
            <a:ext cx="764100" cy="411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7" name="Google Shape;247;p36"/>
          <p:cNvSpPr/>
          <p:nvPr/>
        </p:nvSpPr>
        <p:spPr>
          <a:xfrm>
            <a:off x="3932150" y="1079500"/>
            <a:ext cx="1233300" cy="257705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8" name="Google Shape;248;p36"/>
          <p:cNvSpPr/>
          <p:nvPr/>
        </p:nvSpPr>
        <p:spPr>
          <a:xfrm>
            <a:off x="4106450" y="4310200"/>
            <a:ext cx="764100" cy="411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440046" y="246083"/>
            <a:ext cx="190308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600" b="1" i="0" u="none" strike="noStrike" cap="none">
                <a:solidFill>
                  <a:srgbClr val="FF0000"/>
                </a:solidFill>
                <a:latin typeface="Arial"/>
                <a:ea typeface="Arial"/>
                <a:cs typeface="Arial"/>
                <a:sym typeface="Arial"/>
              </a:rPr>
              <a:t>Clarity</a:t>
            </a:r>
            <a:r>
              <a:rPr lang="en-AU" sz="3600" b="1">
                <a:solidFill>
                  <a:srgbClr val="FF0000"/>
                </a:solidFill>
              </a:rPr>
              <a:t>:</a:t>
            </a:r>
            <a:endParaRPr/>
          </a:p>
        </p:txBody>
      </p:sp>
      <p:sp>
        <p:nvSpPr>
          <p:cNvPr id="254" name="Google Shape;254;p37"/>
          <p:cNvSpPr txBox="1"/>
          <p:nvPr/>
        </p:nvSpPr>
        <p:spPr>
          <a:xfrm>
            <a:off x="620592" y="892414"/>
            <a:ext cx="8083361" cy="2261100"/>
          </a:xfrm>
          <a:prstGeom prst="rect">
            <a:avLst/>
          </a:prstGeom>
          <a:noFill/>
          <a:ln>
            <a:noFill/>
          </a:ln>
        </p:spPr>
        <p:txBody>
          <a:bodyPr spcFirstLastPara="1" wrap="square" lIns="91425" tIns="91425" rIns="91425" bIns="91425" anchor="t" anchorCtr="0">
            <a:noAutofit/>
          </a:bodyPr>
          <a:lstStyle/>
          <a:p>
            <a:pPr marL="139700" marR="0" lvl="0" indent="0" algn="just" rtl="0">
              <a:lnSpc>
                <a:spcPct val="90000"/>
              </a:lnSpc>
              <a:spcBef>
                <a:spcPts val="1800"/>
              </a:spcBef>
              <a:spcAft>
                <a:spcPts val="0"/>
              </a:spcAft>
              <a:buClr>
                <a:srgbClr val="000000"/>
              </a:buClr>
              <a:buSzPts val="1400"/>
              <a:buFont typeface="Arial"/>
              <a:buNone/>
            </a:pPr>
            <a:r>
              <a:rPr lang="en-AU" sz="2000"/>
              <a:t>Decisions and policies must be clearly documented. </a:t>
            </a:r>
            <a:r>
              <a:rPr lang="en-AU" sz="2000" b="0" i="0" u="none" strike="noStrike" cap="none">
                <a:solidFill>
                  <a:srgbClr val="000000"/>
                </a:solidFill>
                <a:latin typeface="Arial"/>
                <a:ea typeface="Arial"/>
                <a:cs typeface="Arial"/>
                <a:sym typeface="Arial"/>
              </a:rPr>
              <a:t>The reasons for the recent name changes to the macaque sequences are not </a:t>
            </a:r>
            <a:r>
              <a:rPr lang="en-AU" sz="2000"/>
              <a:t>documented</a:t>
            </a:r>
            <a:r>
              <a:rPr lang="en-AU" sz="2000" b="0" i="0" u="none" strike="noStrike" cap="none">
                <a:solidFill>
                  <a:srgbClr val="000000"/>
                </a:solidFill>
                <a:latin typeface="Arial"/>
                <a:ea typeface="Arial"/>
                <a:cs typeface="Arial"/>
                <a:sym typeface="Arial"/>
              </a:rPr>
              <a:t>.</a:t>
            </a:r>
            <a:endParaRPr/>
          </a:p>
          <a:p>
            <a:pPr marL="139700" marR="0" lvl="0" indent="0" algn="just" rtl="0">
              <a:lnSpc>
                <a:spcPct val="90000"/>
              </a:lnSpc>
              <a:spcBef>
                <a:spcPts val="1800"/>
              </a:spcBef>
              <a:spcAft>
                <a:spcPts val="0"/>
              </a:spcAft>
              <a:buClr>
                <a:srgbClr val="000000"/>
              </a:buClr>
              <a:buSzPts val="1400"/>
              <a:buFont typeface="Arial"/>
              <a:buNone/>
            </a:pPr>
            <a:r>
              <a:rPr lang="en-AU" sz="2000"/>
              <a:t>Other sequences including </a:t>
            </a:r>
            <a:r>
              <a:rPr lang="en-AU" sz="2000" b="0" i="0" u="none" strike="noStrike" cap="none">
                <a:solidFill>
                  <a:srgbClr val="000000"/>
                </a:solidFill>
                <a:latin typeface="Arial"/>
                <a:ea typeface="Arial"/>
                <a:cs typeface="Arial"/>
                <a:sym typeface="Arial"/>
              </a:rPr>
              <a:t>human sequences have a very confusing and poorly documented history.</a:t>
            </a:r>
            <a:endParaRPr/>
          </a:p>
          <a:p>
            <a:pPr marL="139700" marR="0" lvl="0" indent="0" algn="just" rtl="0">
              <a:lnSpc>
                <a:spcPct val="90000"/>
              </a:lnSpc>
              <a:spcBef>
                <a:spcPts val="180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a:p>
            <a:pPr marL="139700" marR="0" lvl="0" indent="0" algn="just" rtl="0">
              <a:lnSpc>
                <a:spcPct val="90000"/>
              </a:lnSpc>
              <a:spcBef>
                <a:spcPts val="180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p:nvPr/>
        </p:nvSpPr>
        <p:spPr>
          <a:xfrm>
            <a:off x="1841035" y="130629"/>
            <a:ext cx="5352747"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200" b="0" i="0" u="none" strike="noStrike" cap="none">
                <a:solidFill>
                  <a:srgbClr val="FF0000"/>
                </a:solidFill>
                <a:latin typeface="Arial"/>
                <a:ea typeface="Arial"/>
                <a:cs typeface="Arial"/>
                <a:sym typeface="Arial"/>
              </a:rPr>
              <a:t>Speed: what’s the problem?</a:t>
            </a:r>
            <a:endParaRPr/>
          </a:p>
          <a:p>
            <a:pPr marL="0" marR="0" lvl="0" indent="0" algn="l" rtl="0">
              <a:lnSpc>
                <a:spcPct val="100000"/>
              </a:lnSpc>
              <a:spcBef>
                <a:spcPts val="0"/>
              </a:spcBef>
              <a:spcAft>
                <a:spcPts val="0"/>
              </a:spcAft>
              <a:buNone/>
            </a:pPr>
            <a:r>
              <a:rPr lang="en-AU" sz="3200" b="0" i="0" u="none" strike="noStrike" cap="none">
                <a:solidFill>
                  <a:srgbClr val="FF0000"/>
                </a:solidFill>
                <a:latin typeface="Arial"/>
                <a:ea typeface="Arial"/>
                <a:cs typeface="Arial"/>
                <a:sym typeface="Arial"/>
              </a:rPr>
              <a:t>    </a:t>
            </a:r>
            <a:endParaRPr sz="2800" b="0" i="0" u="none" strike="noStrike" cap="none">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p:nvPr/>
        </p:nvSpPr>
        <p:spPr>
          <a:xfrm>
            <a:off x="1841035" y="130629"/>
            <a:ext cx="5352747"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200" b="0" i="0" u="none" strike="noStrike" cap="none">
                <a:solidFill>
                  <a:srgbClr val="FF0000"/>
                </a:solidFill>
                <a:latin typeface="Arial"/>
                <a:ea typeface="Arial"/>
                <a:cs typeface="Arial"/>
                <a:sym typeface="Arial"/>
              </a:rPr>
              <a:t>Speed: what’s the problem?</a:t>
            </a:r>
            <a:endParaRPr/>
          </a:p>
          <a:p>
            <a:pPr marL="0" marR="0" lvl="0" indent="0" algn="l" rtl="0">
              <a:lnSpc>
                <a:spcPct val="100000"/>
              </a:lnSpc>
              <a:spcBef>
                <a:spcPts val="0"/>
              </a:spcBef>
              <a:spcAft>
                <a:spcPts val="0"/>
              </a:spcAft>
              <a:buNone/>
            </a:pPr>
            <a:r>
              <a:rPr lang="en-AU" sz="3200" b="0" i="0" u="none" strike="noStrike" cap="none">
                <a:solidFill>
                  <a:srgbClr val="FF0000"/>
                </a:solidFill>
                <a:latin typeface="Arial"/>
                <a:ea typeface="Arial"/>
                <a:cs typeface="Arial"/>
                <a:sym typeface="Arial"/>
              </a:rPr>
              <a:t>    </a:t>
            </a:r>
            <a:endParaRPr sz="2800" b="0" i="0" u="none" strike="noStrike" cap="none">
              <a:solidFill>
                <a:srgbClr val="FF0000"/>
              </a:solidFill>
              <a:latin typeface="Arial"/>
              <a:ea typeface="Arial"/>
              <a:cs typeface="Arial"/>
              <a:sym typeface="Arial"/>
            </a:endParaRPr>
          </a:p>
        </p:txBody>
      </p:sp>
      <p:sp>
        <p:nvSpPr>
          <p:cNvPr id="265" name="Google Shape;265;p39"/>
          <p:cNvSpPr txBox="1"/>
          <p:nvPr/>
        </p:nvSpPr>
        <p:spPr>
          <a:xfrm>
            <a:off x="1208315" y="1763486"/>
            <a:ext cx="6977742"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400"/>
              <a:t>There are</a:t>
            </a:r>
            <a:r>
              <a:rPr lang="en-AU" sz="2400" b="0" i="0" u="none" strike="noStrike" cap="none">
                <a:solidFill>
                  <a:srgbClr val="000000"/>
                </a:solidFill>
                <a:latin typeface="Arial"/>
                <a:ea typeface="Arial"/>
                <a:cs typeface="Arial"/>
                <a:sym typeface="Arial"/>
              </a:rPr>
              <a:t> literally </a:t>
            </a:r>
            <a:r>
              <a:rPr lang="en-AU" sz="2400" b="0" i="0" u="none" strike="noStrike" cap="none">
                <a:solidFill>
                  <a:srgbClr val="FF0000"/>
                </a:solidFill>
                <a:latin typeface="Arial"/>
                <a:ea typeface="Arial"/>
                <a:cs typeface="Arial"/>
                <a:sym typeface="Arial"/>
              </a:rPr>
              <a:t>hundreds</a:t>
            </a:r>
            <a:r>
              <a:rPr lang="en-AU" sz="2400" b="0" i="0" u="none" strike="noStrike" cap="none">
                <a:solidFill>
                  <a:srgbClr val="000000"/>
                </a:solidFill>
                <a:latin typeface="Arial"/>
                <a:ea typeface="Arial"/>
                <a:cs typeface="Arial"/>
                <a:sym typeface="Arial"/>
              </a:rPr>
              <a:t> of mouse and macaque sequences that are un-named, for they do not meet the current requirements for naming. Many of them have been un-named now for </a:t>
            </a:r>
            <a:r>
              <a:rPr lang="en-AU" sz="2400" b="0" i="0" u="none" strike="noStrike" cap="none">
                <a:solidFill>
                  <a:srgbClr val="FF0000"/>
                </a:solidFill>
                <a:latin typeface="Arial"/>
                <a:ea typeface="Arial"/>
                <a:cs typeface="Arial"/>
                <a:sym typeface="Arial"/>
              </a:rPr>
              <a:t>over 5 years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p:nvPr/>
        </p:nvSpPr>
        <p:spPr>
          <a:xfrm>
            <a:off x="1238550" y="332700"/>
            <a:ext cx="6666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3200" b="0" i="0" u="none" strike="noStrike" cap="none">
                <a:solidFill>
                  <a:srgbClr val="FF0000"/>
                </a:solidFill>
                <a:latin typeface="Arial"/>
                <a:ea typeface="Arial"/>
                <a:cs typeface="Arial"/>
                <a:sym typeface="Arial"/>
              </a:rPr>
              <a:t>    </a:t>
            </a:r>
            <a:r>
              <a:rPr lang="en-AU" sz="2800">
                <a:solidFill>
                  <a:srgbClr val="FF0000"/>
                </a:solidFill>
              </a:rPr>
              <a:t>Currently, for a gene to be named</a:t>
            </a:r>
            <a:r>
              <a:rPr lang="en-AU" sz="2800" b="0" i="0" u="none" strike="noStrike" cap="none">
                <a:solidFill>
                  <a:srgbClr val="FF0000"/>
                </a:solidFill>
                <a:latin typeface="Arial"/>
                <a:ea typeface="Arial"/>
                <a:cs typeface="Arial"/>
                <a:sym typeface="Arial"/>
              </a:rPr>
              <a:t>...</a:t>
            </a:r>
            <a:endParaRPr/>
          </a:p>
        </p:txBody>
      </p:sp>
      <p:sp>
        <p:nvSpPr>
          <p:cNvPr id="271" name="Google Shape;271;p40"/>
          <p:cNvSpPr txBox="1"/>
          <p:nvPr/>
        </p:nvSpPr>
        <p:spPr>
          <a:xfrm>
            <a:off x="620592" y="892414"/>
            <a:ext cx="8083500" cy="2261100"/>
          </a:xfrm>
          <a:prstGeom prst="rect">
            <a:avLst/>
          </a:prstGeom>
          <a:noFill/>
          <a:ln>
            <a:noFill/>
          </a:ln>
        </p:spPr>
        <p:txBody>
          <a:bodyPr spcFirstLastPara="1" wrap="square" lIns="91425" tIns="91425" rIns="91425" bIns="91425" anchor="t" anchorCtr="0">
            <a:noAutofit/>
          </a:bodyPr>
          <a:lstStyle/>
          <a:p>
            <a:pPr marL="139700" marR="0" lvl="0" indent="0" algn="just" rtl="0">
              <a:lnSpc>
                <a:spcPct val="90000"/>
              </a:lnSpc>
              <a:spcBef>
                <a:spcPts val="1800"/>
              </a:spcBef>
              <a:spcAft>
                <a:spcPts val="0"/>
              </a:spcAft>
              <a:buClr>
                <a:srgbClr val="000000"/>
              </a:buClr>
              <a:buSzPts val="1400"/>
              <a:buFont typeface="Arial"/>
              <a:buNone/>
            </a:pPr>
            <a:r>
              <a:rPr lang="en-AU" sz="2000"/>
              <a:t>The sequence must be a genomic germline sequence.</a:t>
            </a:r>
            <a:endParaRPr sz="2000"/>
          </a:p>
          <a:p>
            <a:pPr marL="139700" marR="0" lvl="0" indent="0" algn="just" rtl="0">
              <a:lnSpc>
                <a:spcPct val="90000"/>
              </a:lnSpc>
              <a:spcBef>
                <a:spcPts val="1800"/>
              </a:spcBef>
              <a:spcAft>
                <a:spcPts val="0"/>
              </a:spcAft>
              <a:buClr>
                <a:srgbClr val="000000"/>
              </a:buClr>
              <a:buSzPts val="1400"/>
              <a:buFont typeface="Arial"/>
              <a:buNone/>
            </a:pPr>
            <a:r>
              <a:rPr lang="en-AU" sz="2000"/>
              <a:t>The sequence must include the complete coding region, as well as the complete leader sequence and the downstream recombination signal sequence.</a:t>
            </a:r>
            <a:endParaRPr sz="2000"/>
          </a:p>
          <a:p>
            <a:pPr marL="139700" marR="0" lvl="0" indent="0" algn="just" rtl="0">
              <a:lnSpc>
                <a:spcPct val="90000"/>
              </a:lnSpc>
              <a:spcBef>
                <a:spcPts val="1800"/>
              </a:spcBef>
              <a:spcAft>
                <a:spcPts val="0"/>
              </a:spcAft>
              <a:buClr>
                <a:srgbClr val="000000"/>
              </a:buClr>
              <a:buSzPts val="1400"/>
              <a:buFont typeface="Arial"/>
              <a:buNone/>
            </a:pPr>
            <a:r>
              <a:rPr lang="en-AU" sz="2000"/>
              <a:t>The sequence must be mapped to an agreed annotated reference sequence.</a:t>
            </a:r>
            <a:endParaRPr sz="2000"/>
          </a:p>
          <a:p>
            <a:pPr marL="139700" marR="0" lvl="0" indent="0" algn="just" rtl="0">
              <a:lnSpc>
                <a:spcPct val="90000"/>
              </a:lnSpc>
              <a:spcBef>
                <a:spcPts val="180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a:p>
            <a:pPr marL="139700" marR="0" lvl="0" indent="0" algn="just" rtl="0">
              <a:lnSpc>
                <a:spcPct val="90000"/>
              </a:lnSpc>
              <a:spcBef>
                <a:spcPts val="180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p:nvPr/>
        </p:nvSpPr>
        <p:spPr>
          <a:xfrm>
            <a:off x="849086" y="621148"/>
            <a:ext cx="7685315" cy="3416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AU" sz="2400" dirty="0"/>
              <a:t>H</a:t>
            </a:r>
            <a:r>
              <a:rPr lang="en-AU" sz="2400" b="0" i="0" u="none" strike="noStrike" cap="none" dirty="0">
                <a:solidFill>
                  <a:srgbClr val="000000"/>
                </a:solidFill>
                <a:latin typeface="Arial"/>
                <a:ea typeface="Arial"/>
                <a:cs typeface="Arial"/>
                <a:sym typeface="Arial"/>
              </a:rPr>
              <a:t>igh quality sequences that only include the coding regions are of great value and should be incorporated into IGHV Reference Directories.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dirty="0"/>
          </a:p>
          <a:p>
            <a:pPr marL="0" marR="0" lvl="0" indent="0" algn="l" rtl="0">
              <a:lnSpc>
                <a:spcPct val="100000"/>
              </a:lnSpc>
              <a:spcBef>
                <a:spcPts val="0"/>
              </a:spcBef>
              <a:spcAft>
                <a:spcPts val="0"/>
              </a:spcAft>
              <a:buNone/>
            </a:pPr>
            <a:r>
              <a:rPr lang="en-AU" sz="2400" dirty="0"/>
              <a:t>Variation outside the coding regions is an area of emerging interest and importance.</a:t>
            </a:r>
            <a:endParaRPr sz="2400" dirty="0"/>
          </a:p>
          <a:p>
            <a:pPr marL="0" marR="0" lvl="0" indent="0" algn="l" rtl="0">
              <a:lnSpc>
                <a:spcPct val="100000"/>
              </a:lnSpc>
              <a:spcBef>
                <a:spcPts val="0"/>
              </a:spcBef>
              <a:spcAft>
                <a:spcPts val="0"/>
              </a:spcAft>
              <a:buNone/>
            </a:pPr>
            <a:endParaRPr sz="2400" dirty="0"/>
          </a:p>
          <a:p>
            <a:pPr marL="0" marR="0" lvl="0" indent="0" algn="l" rtl="0">
              <a:lnSpc>
                <a:spcPct val="100000"/>
              </a:lnSpc>
              <a:spcBef>
                <a:spcPts val="0"/>
              </a:spcBef>
              <a:spcAft>
                <a:spcPts val="0"/>
              </a:spcAft>
              <a:buNone/>
            </a:pPr>
            <a:r>
              <a:rPr lang="en-AU" sz="2400" dirty="0"/>
              <a:t>A system needs to be developed to record variation in non-coding regions.</a:t>
            </a:r>
            <a:endParaRPr sz="2400" dirty="0"/>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2" descr="Hit a Wall? Secrets for Getting Unstuck - SourceCon"/>
          <p:cNvPicPr preferRelativeResize="0"/>
          <p:nvPr/>
        </p:nvPicPr>
        <p:blipFill rotWithShape="1">
          <a:blip r:embed="rId3">
            <a:alphaModFix/>
          </a:blip>
          <a:srcRect/>
          <a:stretch/>
        </p:blipFill>
        <p:spPr>
          <a:xfrm>
            <a:off x="-914400" y="0"/>
            <a:ext cx="109728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771375" y="6755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Mission (AIRR2):</a:t>
            </a:r>
            <a:endParaRPr/>
          </a:p>
        </p:txBody>
      </p:sp>
      <p:sp>
        <p:nvSpPr>
          <p:cNvPr id="166" name="Google Shape;166;p25"/>
          <p:cNvSpPr txBox="1">
            <a:spLocks noGrp="1"/>
          </p:cNvSpPr>
          <p:nvPr>
            <p:ph type="body" idx="1"/>
          </p:nvPr>
        </p:nvSpPr>
        <p:spPr>
          <a:xfrm>
            <a:off x="727650" y="2019450"/>
            <a:ext cx="7688700" cy="2261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800"/>
              </a:spcBef>
              <a:spcAft>
                <a:spcPts val="600"/>
              </a:spcAft>
              <a:buSzPts val="1300"/>
              <a:buNone/>
            </a:pPr>
            <a:r>
              <a:rPr lang="en-AU" sz="2200">
                <a:solidFill>
                  <a:srgbClr val="000000"/>
                </a:solidFill>
              </a:rPr>
              <a:t>To promote the comprehensive and accurate </a:t>
            </a:r>
            <a:r>
              <a:rPr lang="en-AU" sz="2200" b="1" i="1">
                <a:solidFill>
                  <a:schemeClr val="accent3"/>
                </a:solidFill>
              </a:rPr>
              <a:t>identification</a:t>
            </a:r>
            <a:r>
              <a:rPr lang="en-AU" sz="2200">
                <a:solidFill>
                  <a:srgbClr val="000000"/>
                </a:solidFill>
              </a:rPr>
              <a:t>, </a:t>
            </a:r>
            <a:r>
              <a:rPr lang="en-AU" sz="2200" b="1" i="1">
                <a:solidFill>
                  <a:schemeClr val="accent3"/>
                </a:solidFill>
              </a:rPr>
              <a:t>description</a:t>
            </a:r>
            <a:r>
              <a:rPr lang="en-AU" sz="2200">
                <a:solidFill>
                  <a:srgbClr val="000000"/>
                </a:solidFill>
              </a:rPr>
              <a:t>, </a:t>
            </a:r>
            <a:r>
              <a:rPr lang="en-AU" sz="2200" b="1" i="1">
                <a:solidFill>
                  <a:schemeClr val="accent3"/>
                </a:solidFill>
              </a:rPr>
              <a:t>classification</a:t>
            </a:r>
            <a:r>
              <a:rPr lang="en-AU" sz="2200">
                <a:solidFill>
                  <a:srgbClr val="000000"/>
                </a:solidFill>
              </a:rPr>
              <a:t>, </a:t>
            </a:r>
            <a:r>
              <a:rPr lang="en-AU" sz="2200" b="1" i="1">
                <a:solidFill>
                  <a:schemeClr val="accent3"/>
                </a:solidFill>
              </a:rPr>
              <a:t>annotation</a:t>
            </a:r>
            <a:r>
              <a:rPr lang="en-AU" sz="2200">
                <a:solidFill>
                  <a:srgbClr val="000000"/>
                </a:solidFill>
              </a:rPr>
              <a:t>, </a:t>
            </a:r>
            <a:r>
              <a:rPr lang="en-AU" sz="2200" b="1" i="1">
                <a:solidFill>
                  <a:schemeClr val="accent3"/>
                </a:solidFill>
              </a:rPr>
              <a:t>curation</a:t>
            </a:r>
            <a:r>
              <a:rPr lang="en-AU" sz="2200">
                <a:solidFill>
                  <a:srgbClr val="000000"/>
                </a:solidFill>
              </a:rPr>
              <a:t>, and </a:t>
            </a:r>
            <a:r>
              <a:rPr lang="en-AU" sz="2200" b="1" i="1">
                <a:solidFill>
                  <a:schemeClr val="accent3"/>
                </a:solidFill>
              </a:rPr>
              <a:t>consistent</a:t>
            </a:r>
            <a:r>
              <a:rPr lang="en-AU" sz="2200">
                <a:solidFill>
                  <a:srgbClr val="000000"/>
                </a:solidFill>
              </a:rPr>
              <a:t> </a:t>
            </a:r>
            <a:r>
              <a:rPr lang="en-AU" sz="2200" b="1" i="1">
                <a:solidFill>
                  <a:schemeClr val="accent3"/>
                </a:solidFill>
              </a:rPr>
              <a:t>use</a:t>
            </a:r>
            <a:r>
              <a:rPr lang="en-AU" sz="2200">
                <a:solidFill>
                  <a:srgbClr val="000000"/>
                </a:solidFill>
              </a:rPr>
              <a:t> of germline IG and TR genes/alleles across species, strains, and populations.</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p:nvPr/>
        </p:nvSpPr>
        <p:spPr>
          <a:xfrm>
            <a:off x="503382" y="41561"/>
            <a:ext cx="8248732" cy="5009833"/>
          </a:xfrm>
          <a:prstGeom prst="rect">
            <a:avLst/>
          </a:prstGeom>
          <a:noFill/>
          <a:ln>
            <a:noFill/>
          </a:ln>
        </p:spPr>
        <p:txBody>
          <a:bodyPr spcFirstLastPara="1" wrap="square" lIns="91425" tIns="45700" rIns="91425" bIns="45700" anchor="t" anchorCtr="0">
            <a:noAutofit/>
          </a:bodyPr>
          <a:lstStyle/>
          <a:p>
            <a:pPr marL="342900" marR="0" lvl="0" indent="-317500" algn="l" rtl="0">
              <a:lnSpc>
                <a:spcPct val="150000"/>
              </a:lnSpc>
              <a:spcBef>
                <a:spcPts val="0"/>
              </a:spcBef>
              <a:spcAft>
                <a:spcPts val="0"/>
              </a:spcAft>
              <a:buClr>
                <a:srgbClr val="000000"/>
              </a:buClr>
              <a:buSzPts val="2000"/>
              <a:buFont typeface="Arial"/>
              <a:buChar char="•"/>
            </a:pPr>
            <a:r>
              <a:rPr lang="en-AU" sz="2000" dirty="0"/>
              <a:t>We will continue to interrogate IG gene names for all species and refine nomenclature strategies for all species that will allow the flexibility that may be needed to accommodate new technologies/data</a:t>
            </a:r>
            <a:endParaRPr sz="1000" dirty="0"/>
          </a:p>
          <a:p>
            <a:pPr marL="342900" marR="0" lvl="0" indent="-317500" algn="l" rtl="0">
              <a:lnSpc>
                <a:spcPct val="150000"/>
              </a:lnSpc>
              <a:spcBef>
                <a:spcPts val="0"/>
              </a:spcBef>
              <a:spcAft>
                <a:spcPts val="0"/>
              </a:spcAft>
              <a:buClr>
                <a:srgbClr val="000000"/>
              </a:buClr>
              <a:buSzPts val="2000"/>
              <a:buFont typeface="Arial"/>
              <a:buChar char="•"/>
            </a:pPr>
            <a:r>
              <a:rPr lang="en-AU" sz="2000" dirty="0"/>
              <a:t>Some of our working group members (</a:t>
            </a:r>
            <a:r>
              <a:rPr lang="en-AU" sz="2000" b="1" dirty="0" err="1"/>
              <a:t>Cathrine</a:t>
            </a:r>
            <a:r>
              <a:rPr lang="en-AU" sz="2000" b="1" dirty="0"/>
              <a:t> Scheepers (co-chair), Corey Watson, Jamie Scott and Felix </a:t>
            </a:r>
            <a:r>
              <a:rPr lang="en-AU" sz="2000" b="1" dirty="0" err="1"/>
              <a:t>Breden</a:t>
            </a:r>
            <a:r>
              <a:rPr lang="en-AU" sz="2000" dirty="0"/>
              <a:t>) are members of the International Union of Immunological Societies (IUIS) IG/TR/MH nomenclature sub-committee and these issues are being raised within this group</a:t>
            </a:r>
            <a:endParaRPr sz="1000" dirty="0"/>
          </a:p>
          <a:p>
            <a:pPr marL="342900" marR="0" lvl="0" indent="-317500" algn="l" rtl="0">
              <a:lnSpc>
                <a:spcPct val="150000"/>
              </a:lnSpc>
              <a:spcBef>
                <a:spcPts val="0"/>
              </a:spcBef>
              <a:spcAft>
                <a:spcPts val="0"/>
              </a:spcAft>
              <a:buClr>
                <a:srgbClr val="000000"/>
              </a:buClr>
              <a:buSzPts val="2000"/>
              <a:buFont typeface="Arial"/>
              <a:buChar char="•"/>
            </a:pPr>
            <a:r>
              <a:rPr lang="en-AU" sz="2000" dirty="0"/>
              <a:t>We hope to engage the broader scientific community for input in resolving some of the problems we face with IG/TR genes</a:t>
            </a:r>
            <a:endParaRPr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Goals for the Current Cycle</a:t>
            </a:r>
            <a:endParaRPr/>
          </a:p>
        </p:txBody>
      </p:sp>
      <p:sp>
        <p:nvSpPr>
          <p:cNvPr id="292" name="Google Shape;292;p44"/>
          <p:cNvSpPr txBox="1">
            <a:spLocks noGrp="1"/>
          </p:cNvSpPr>
          <p:nvPr>
            <p:ph type="body" idx="1"/>
          </p:nvPr>
        </p:nvSpPr>
        <p:spPr>
          <a:xfrm>
            <a:off x="729449" y="1579260"/>
            <a:ext cx="7832700" cy="2261100"/>
          </a:xfrm>
          <a:prstGeom prst="rect">
            <a:avLst/>
          </a:prstGeom>
          <a:noFill/>
          <a:ln>
            <a:noFill/>
          </a:ln>
        </p:spPr>
        <p:txBody>
          <a:bodyPr spcFirstLastPara="1" wrap="square" lIns="91425" tIns="91425" rIns="91425" bIns="91425" anchor="t" anchorCtr="0">
            <a:noAutofit/>
          </a:bodyPr>
          <a:lstStyle/>
          <a:p>
            <a:pPr marL="603250" lvl="0" indent="-457200" algn="l" rtl="0">
              <a:lnSpc>
                <a:spcPct val="115000"/>
              </a:lnSpc>
              <a:spcBef>
                <a:spcPts val="0"/>
              </a:spcBef>
              <a:spcAft>
                <a:spcPts val="0"/>
              </a:spcAft>
              <a:buSzPts val="1300"/>
              <a:buFont typeface="Arial"/>
              <a:buAutoNum type="arabicPeriod"/>
            </a:pPr>
            <a:r>
              <a:rPr lang="en-AU" sz="2000">
                <a:latin typeface="Arial"/>
                <a:ea typeface="Arial"/>
                <a:cs typeface="Arial"/>
                <a:sym typeface="Arial"/>
              </a:rPr>
              <a:t>The WG will develop and seek ratification of universal principles for nomenclature systems that meet the needs of IG and TCR researchers</a:t>
            </a:r>
            <a:endParaRPr sz="2000">
              <a:latin typeface="Arial"/>
              <a:ea typeface="Arial"/>
              <a:cs typeface="Arial"/>
              <a:sym typeface="Arial"/>
            </a:endParaRPr>
          </a:p>
          <a:p>
            <a:pPr marL="603250" lvl="0" indent="-501650" algn="l" rtl="0">
              <a:lnSpc>
                <a:spcPct val="115000"/>
              </a:lnSpc>
              <a:spcBef>
                <a:spcPts val="0"/>
              </a:spcBef>
              <a:spcAft>
                <a:spcPts val="0"/>
              </a:spcAft>
              <a:buSzPts val="2000"/>
              <a:buFont typeface="Arial"/>
              <a:buAutoNum type="arabicPeriod"/>
            </a:pPr>
            <a:r>
              <a:rPr lang="en-AU" sz="2000">
                <a:latin typeface="Arial"/>
                <a:ea typeface="Arial"/>
                <a:cs typeface="Arial"/>
                <a:sym typeface="Arial"/>
              </a:rPr>
              <a:t>The WG will work to develop systems to document and report variation in non-coding regions of the IG/TR loci</a:t>
            </a:r>
            <a:endParaRPr sz="2000">
              <a:latin typeface="Arial"/>
              <a:ea typeface="Arial"/>
              <a:cs typeface="Arial"/>
              <a:sym typeface="Arial"/>
            </a:endParaRPr>
          </a:p>
          <a:p>
            <a:pPr marL="603250" lvl="0" indent="-457200" algn="l" rtl="0">
              <a:lnSpc>
                <a:spcPct val="115000"/>
              </a:lnSpc>
              <a:spcBef>
                <a:spcPts val="0"/>
              </a:spcBef>
              <a:spcAft>
                <a:spcPts val="0"/>
              </a:spcAft>
              <a:buSzPts val="1300"/>
              <a:buFont typeface="Arial"/>
              <a:buAutoNum type="arabicPeriod"/>
            </a:pPr>
            <a:r>
              <a:rPr lang="en-AU" sz="2000">
                <a:latin typeface="Arial"/>
                <a:ea typeface="Arial"/>
                <a:cs typeface="Arial"/>
                <a:sym typeface="Arial"/>
              </a:rPr>
              <a:t>The WG will develop appropriate IG Reference Sets for mouse strains and for rhesus macaque</a:t>
            </a:r>
            <a:endParaRPr sz="2000">
              <a:latin typeface="Arial"/>
              <a:ea typeface="Arial"/>
              <a:cs typeface="Arial"/>
              <a:sym typeface="Arial"/>
            </a:endParaRPr>
          </a:p>
          <a:p>
            <a:pPr marL="603250" lvl="0" indent="-457200" algn="l" rtl="0">
              <a:lnSpc>
                <a:spcPct val="115000"/>
              </a:lnSpc>
              <a:spcBef>
                <a:spcPts val="0"/>
              </a:spcBef>
              <a:spcAft>
                <a:spcPts val="0"/>
              </a:spcAft>
              <a:buSzPts val="1300"/>
              <a:buFont typeface="Arial"/>
              <a:buAutoNum type="arabicPeriod"/>
            </a:pPr>
            <a:r>
              <a:rPr lang="en-AU" sz="2000">
                <a:latin typeface="Arial"/>
                <a:ea typeface="Arial"/>
                <a:cs typeface="Arial"/>
                <a:sym typeface="Arial"/>
              </a:rPr>
              <a:t>An IARC focused on the review of TCR gene inferences will be established. </a:t>
            </a:r>
            <a:endParaRPr/>
          </a:p>
          <a:p>
            <a:pPr marL="603250" lvl="0" indent="-374650" algn="l" rtl="0">
              <a:lnSpc>
                <a:spcPct val="115000"/>
              </a:lnSpc>
              <a:spcBef>
                <a:spcPts val="0"/>
              </a:spcBef>
              <a:spcAft>
                <a:spcPts val="0"/>
              </a:spcAft>
              <a:buSzPts val="1300"/>
              <a:buFont typeface="Arial"/>
              <a:buNone/>
            </a:pPr>
            <a:endParaRPr sz="2000">
              <a:latin typeface="Arial"/>
              <a:ea typeface="Arial"/>
              <a:cs typeface="Arial"/>
              <a:sym typeface="Arial"/>
            </a:endParaRPr>
          </a:p>
          <a:p>
            <a:pPr marL="603250" lvl="0" indent="-374650" algn="l" rtl="0">
              <a:lnSpc>
                <a:spcPct val="115000"/>
              </a:lnSpc>
              <a:spcBef>
                <a:spcPts val="0"/>
              </a:spcBef>
              <a:spcAft>
                <a:spcPts val="0"/>
              </a:spcAft>
              <a:buSzPts val="1300"/>
              <a:buFont typeface="Arial"/>
              <a:buNone/>
            </a:pPr>
            <a:endParaRPr sz="20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Goals for the Current Cycle</a:t>
            </a:r>
            <a:endParaRPr/>
          </a:p>
        </p:txBody>
      </p:sp>
      <p:sp>
        <p:nvSpPr>
          <p:cNvPr id="298" name="Google Shape;298;p45"/>
          <p:cNvSpPr txBox="1">
            <a:spLocks noGrp="1"/>
          </p:cNvSpPr>
          <p:nvPr>
            <p:ph type="body" idx="1"/>
          </p:nvPr>
        </p:nvSpPr>
        <p:spPr>
          <a:xfrm>
            <a:off x="729449" y="1699185"/>
            <a:ext cx="7832659" cy="2261100"/>
          </a:xfrm>
          <a:prstGeom prst="rect">
            <a:avLst/>
          </a:prstGeom>
          <a:noFill/>
          <a:ln>
            <a:noFill/>
          </a:ln>
        </p:spPr>
        <p:txBody>
          <a:bodyPr spcFirstLastPara="1" wrap="square" lIns="91425" tIns="91425" rIns="91425" bIns="91425" anchor="t" anchorCtr="0">
            <a:noAutofit/>
          </a:bodyPr>
          <a:lstStyle/>
          <a:p>
            <a:pPr marL="809999" lvl="0" indent="-359999" algn="l" rtl="0">
              <a:lnSpc>
                <a:spcPct val="115000"/>
              </a:lnSpc>
              <a:spcBef>
                <a:spcPts val="0"/>
              </a:spcBef>
              <a:spcAft>
                <a:spcPts val="0"/>
              </a:spcAft>
              <a:buNone/>
            </a:pPr>
            <a:r>
              <a:rPr lang="en-AU" sz="2000">
                <a:latin typeface="Arial"/>
                <a:ea typeface="Arial"/>
                <a:cs typeface="Arial"/>
                <a:sym typeface="Arial"/>
              </a:rPr>
              <a:t>5.	The WG will develop and benchmark tools and systems to improve our capacity to fully leverage data types of the future, while maintaining the quality of Reference Sets</a:t>
            </a:r>
            <a:endParaRPr/>
          </a:p>
          <a:p>
            <a:pPr marL="809999" lvl="0" indent="-359999" algn="l" rtl="0">
              <a:lnSpc>
                <a:spcPct val="115000"/>
              </a:lnSpc>
              <a:spcBef>
                <a:spcPts val="0"/>
              </a:spcBef>
              <a:spcAft>
                <a:spcPts val="0"/>
              </a:spcAft>
              <a:buNone/>
            </a:pPr>
            <a:r>
              <a:rPr lang="en-AU"/>
              <a:t>6.	</a:t>
            </a:r>
            <a:r>
              <a:rPr lang="en-AU" sz="2000">
                <a:latin typeface="Arial"/>
                <a:ea typeface="Arial"/>
                <a:cs typeface="Arial"/>
                <a:sym typeface="Arial"/>
              </a:rPr>
              <a:t>The WG will continue to work on questions regarding database versioning, programmatic access and licensing of germline reference databases. </a:t>
            </a:r>
            <a:r>
              <a:rPr lang="en-AU" sz="2000"/>
              <a:t> </a:t>
            </a:r>
            <a:endParaRPr/>
          </a:p>
          <a:p>
            <a:pPr marL="603250" lvl="0" indent="-374650" algn="l" rtl="0">
              <a:lnSpc>
                <a:spcPct val="115000"/>
              </a:lnSpc>
              <a:spcBef>
                <a:spcPts val="0"/>
              </a:spcBef>
              <a:spcAft>
                <a:spcPts val="0"/>
              </a:spcAft>
              <a:buSzPts val="1300"/>
              <a:buFont typeface="Arial"/>
              <a:buNone/>
            </a:pPr>
            <a:endParaRPr sz="2000">
              <a:latin typeface="Arial"/>
              <a:ea typeface="Arial"/>
              <a:cs typeface="Arial"/>
              <a:sym typeface="Arial"/>
            </a:endParaRPr>
          </a:p>
          <a:p>
            <a:pPr marL="603250" lvl="0" indent="-374650" algn="l" rtl="0">
              <a:lnSpc>
                <a:spcPct val="115000"/>
              </a:lnSpc>
              <a:spcBef>
                <a:spcPts val="0"/>
              </a:spcBef>
              <a:spcAft>
                <a:spcPts val="0"/>
              </a:spcAft>
              <a:buSzPts val="1300"/>
              <a:buFont typeface="Arial"/>
              <a:buNone/>
            </a:pPr>
            <a:endParaRPr sz="20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Proposed WG leadership:</a:t>
            </a:r>
            <a:endParaRPr/>
          </a:p>
        </p:txBody>
      </p:sp>
      <p:sp>
        <p:nvSpPr>
          <p:cNvPr id="304" name="Google Shape;304;p46"/>
          <p:cNvSpPr txBox="1">
            <a:spLocks noGrp="1"/>
          </p:cNvSpPr>
          <p:nvPr>
            <p:ph type="body" idx="1"/>
          </p:nvPr>
        </p:nvSpPr>
        <p:spPr>
          <a:xfrm>
            <a:off x="729450" y="2003985"/>
            <a:ext cx="7473641" cy="22611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AU" sz="2400" b="1">
                <a:latin typeface="Arial"/>
                <a:ea typeface="Arial"/>
                <a:cs typeface="Arial"/>
                <a:sym typeface="Arial"/>
              </a:rPr>
              <a:t>Andrew Collins and Corey Watson have called for nominations of new co-chair candidates. </a:t>
            </a:r>
            <a:r>
              <a:rPr lang="en-AU" sz="2400" b="1">
                <a:solidFill>
                  <a:srgbClr val="000000"/>
                </a:solidFill>
                <a:latin typeface="Arial"/>
                <a:ea typeface="Arial"/>
                <a:cs typeface="Arial"/>
                <a:sym typeface="Arial"/>
              </a:rPr>
              <a:t>Nominations including self-nominations for the chair should be sent to Pam Borghardt. We will liaise with her, and take nominations to the first meeting in 2021.</a:t>
            </a:r>
            <a:endParaRPr sz="2400" b="1">
              <a:solidFill>
                <a:srgbClr val="000000"/>
              </a:solidFill>
              <a:latin typeface="Arial"/>
              <a:ea typeface="Arial"/>
              <a:cs typeface="Arial"/>
              <a:sym typeface="Arial"/>
            </a:endParaRPr>
          </a:p>
          <a:p>
            <a:pPr marL="146050" lvl="0" indent="0" algn="l" rtl="0">
              <a:lnSpc>
                <a:spcPct val="115000"/>
              </a:lnSpc>
              <a:spcBef>
                <a:spcPts val="0"/>
              </a:spcBef>
              <a:spcAft>
                <a:spcPts val="0"/>
              </a:spcAft>
              <a:buSzPts val="1300"/>
              <a:buNone/>
            </a:pPr>
            <a:endParaRPr sz="2400" b="1">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WG membership:</a:t>
            </a:r>
            <a:endParaRPr/>
          </a:p>
        </p:txBody>
      </p:sp>
      <p:sp>
        <p:nvSpPr>
          <p:cNvPr id="310" name="Google Shape;310;p47"/>
          <p:cNvSpPr txBox="1">
            <a:spLocks noGrp="1"/>
          </p:cNvSpPr>
          <p:nvPr>
            <p:ph type="body" idx="1"/>
          </p:nvPr>
        </p:nvSpPr>
        <p:spPr>
          <a:xfrm>
            <a:off x="729450" y="2003985"/>
            <a:ext cx="7473600" cy="22611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AU" sz="2400" b="1">
                <a:latin typeface="Arial"/>
                <a:ea typeface="Arial"/>
                <a:cs typeface="Arial"/>
                <a:sym typeface="Arial"/>
              </a:rPr>
              <a:t>Please consider joining the WG. We are particularly keen to see new members with interests in non-human species and in TCR genes</a:t>
            </a:r>
            <a:endParaRPr sz="2400" b="1">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727650" y="668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Who we are:</a:t>
            </a:r>
            <a:endParaRPr/>
          </a:p>
        </p:txBody>
      </p:sp>
      <p:sp>
        <p:nvSpPr>
          <p:cNvPr id="172" name="Google Shape;172;p26"/>
          <p:cNvSpPr txBox="1">
            <a:spLocks noGrp="1"/>
          </p:cNvSpPr>
          <p:nvPr>
            <p:ph type="body" idx="1"/>
          </p:nvPr>
        </p:nvSpPr>
        <p:spPr>
          <a:xfrm>
            <a:off x="715997" y="1547750"/>
            <a:ext cx="2921096" cy="226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AU" sz="2000"/>
              <a:t>Davide Bagnara</a:t>
            </a:r>
            <a:endParaRPr sz="2000"/>
          </a:p>
          <a:p>
            <a:pPr marL="0" lvl="0" indent="0" algn="l" rtl="0">
              <a:lnSpc>
                <a:spcPct val="100000"/>
              </a:lnSpc>
              <a:spcBef>
                <a:spcPts val="0"/>
              </a:spcBef>
              <a:spcAft>
                <a:spcPts val="0"/>
              </a:spcAft>
              <a:buSzPts val="1300"/>
              <a:buNone/>
            </a:pPr>
            <a:r>
              <a:rPr lang="en-AU" sz="2000"/>
              <a:t>Pierre Boudinot</a:t>
            </a:r>
            <a:endParaRPr sz="2000"/>
          </a:p>
          <a:p>
            <a:pPr marL="0" lvl="0" indent="0" algn="l" rtl="0">
              <a:lnSpc>
                <a:spcPct val="100000"/>
              </a:lnSpc>
              <a:spcBef>
                <a:spcPts val="0"/>
              </a:spcBef>
              <a:spcAft>
                <a:spcPts val="0"/>
              </a:spcAft>
              <a:buSzPts val="1300"/>
              <a:buNone/>
            </a:pPr>
            <a:r>
              <a:rPr lang="en-AU" sz="2000"/>
              <a:t>Felix Breden</a:t>
            </a:r>
            <a:endParaRPr sz="2000"/>
          </a:p>
          <a:p>
            <a:pPr marL="0" lvl="0" indent="0" algn="l" rtl="0">
              <a:lnSpc>
                <a:spcPct val="100000"/>
              </a:lnSpc>
              <a:spcBef>
                <a:spcPts val="0"/>
              </a:spcBef>
              <a:spcAft>
                <a:spcPts val="0"/>
              </a:spcAft>
              <a:buSzPts val="1300"/>
              <a:buNone/>
            </a:pPr>
            <a:r>
              <a:rPr lang="en-AU" sz="2000"/>
              <a:t>Christian Busse</a:t>
            </a:r>
            <a:endParaRPr sz="2000"/>
          </a:p>
          <a:p>
            <a:pPr marL="0" lvl="0" indent="0" algn="l" rtl="0">
              <a:lnSpc>
                <a:spcPct val="100000"/>
              </a:lnSpc>
              <a:spcBef>
                <a:spcPts val="0"/>
              </a:spcBef>
              <a:spcAft>
                <a:spcPts val="0"/>
              </a:spcAft>
              <a:buSzPts val="1300"/>
              <a:buNone/>
            </a:pPr>
            <a:r>
              <a:rPr lang="en-AU" sz="2000"/>
              <a:t>Scott Christley</a:t>
            </a:r>
            <a:endParaRPr sz="2000"/>
          </a:p>
          <a:p>
            <a:pPr marL="0" lvl="0" indent="0" algn="l" rtl="0">
              <a:lnSpc>
                <a:spcPct val="100000"/>
              </a:lnSpc>
              <a:spcBef>
                <a:spcPts val="0"/>
              </a:spcBef>
              <a:spcAft>
                <a:spcPts val="0"/>
              </a:spcAft>
              <a:buSzPts val="1300"/>
              <a:buNone/>
            </a:pPr>
            <a:r>
              <a:rPr lang="en-AU" sz="2000" b="1"/>
              <a:t>Andrew Collins </a:t>
            </a:r>
            <a:endParaRPr/>
          </a:p>
          <a:p>
            <a:pPr marL="0" lvl="0" indent="0" algn="l" rtl="0">
              <a:lnSpc>
                <a:spcPct val="100000"/>
              </a:lnSpc>
              <a:spcBef>
                <a:spcPts val="0"/>
              </a:spcBef>
              <a:spcAft>
                <a:spcPts val="0"/>
              </a:spcAft>
              <a:buSzPts val="1300"/>
              <a:buNone/>
            </a:pPr>
            <a:r>
              <a:rPr lang="en-AU" sz="2000"/>
              <a:t>Martin Corcoran</a:t>
            </a:r>
            <a:endParaRPr sz="2000"/>
          </a:p>
          <a:p>
            <a:pPr marL="0" lvl="0" indent="0" algn="l" rtl="0">
              <a:lnSpc>
                <a:spcPct val="100000"/>
              </a:lnSpc>
              <a:spcBef>
                <a:spcPts val="0"/>
              </a:spcBef>
              <a:spcAft>
                <a:spcPts val="0"/>
              </a:spcAft>
              <a:buSzPts val="1300"/>
              <a:buNone/>
            </a:pPr>
            <a:r>
              <a:rPr lang="en-AU" sz="2000"/>
              <a:t>Victor Greiff</a:t>
            </a:r>
            <a:endParaRPr sz="2000"/>
          </a:p>
          <a:p>
            <a:pPr marL="0" lvl="0" indent="0" algn="l" rtl="0">
              <a:lnSpc>
                <a:spcPct val="100000"/>
              </a:lnSpc>
              <a:spcBef>
                <a:spcPts val="0"/>
              </a:spcBef>
              <a:spcAft>
                <a:spcPts val="0"/>
              </a:spcAft>
              <a:buSzPts val="1300"/>
              <a:buNone/>
            </a:pPr>
            <a:r>
              <a:rPr lang="en-AU" sz="2000"/>
              <a:t>Jamie Heather</a:t>
            </a:r>
            <a:endParaRPr/>
          </a:p>
          <a:p>
            <a:pPr marL="0" lvl="0" indent="0" algn="l" rtl="0">
              <a:lnSpc>
                <a:spcPct val="100000"/>
              </a:lnSpc>
              <a:spcBef>
                <a:spcPts val="0"/>
              </a:spcBef>
              <a:spcAft>
                <a:spcPts val="0"/>
              </a:spcAft>
              <a:buSzPts val="1300"/>
              <a:buNone/>
            </a:pPr>
            <a:endParaRPr sz="2000"/>
          </a:p>
          <a:p>
            <a:pPr marL="0" lvl="0" indent="0" algn="l" rtl="0">
              <a:lnSpc>
                <a:spcPct val="100000"/>
              </a:lnSpc>
              <a:spcBef>
                <a:spcPts val="0"/>
              </a:spcBef>
              <a:spcAft>
                <a:spcPts val="0"/>
              </a:spcAft>
              <a:buSzPts val="1300"/>
              <a:buNone/>
            </a:pPr>
            <a:endParaRPr sz="2000"/>
          </a:p>
        </p:txBody>
      </p:sp>
      <p:sp>
        <p:nvSpPr>
          <p:cNvPr id="173" name="Google Shape;173;p26"/>
          <p:cNvSpPr txBox="1">
            <a:spLocks noGrp="1"/>
          </p:cNvSpPr>
          <p:nvPr>
            <p:ph type="body" idx="1"/>
          </p:nvPr>
        </p:nvSpPr>
        <p:spPr>
          <a:xfrm>
            <a:off x="3413759" y="1547750"/>
            <a:ext cx="2337300" cy="226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AU" sz="2000"/>
              <a:t>Katherine Jackson</a:t>
            </a:r>
            <a:endParaRPr sz="2000"/>
          </a:p>
          <a:p>
            <a:pPr marL="0" lvl="0" indent="0" algn="l" rtl="0">
              <a:lnSpc>
                <a:spcPct val="100000"/>
              </a:lnSpc>
              <a:spcBef>
                <a:spcPts val="0"/>
              </a:spcBef>
              <a:spcAft>
                <a:spcPts val="0"/>
              </a:spcAft>
              <a:buSzPts val="1300"/>
              <a:buNone/>
            </a:pPr>
            <a:r>
              <a:rPr lang="en-AU" sz="2000"/>
              <a:t>Justin Kos</a:t>
            </a:r>
            <a:endParaRPr/>
          </a:p>
          <a:p>
            <a:pPr marL="0" lvl="0" indent="0" algn="l" rtl="0">
              <a:lnSpc>
                <a:spcPct val="100000"/>
              </a:lnSpc>
              <a:spcBef>
                <a:spcPts val="0"/>
              </a:spcBef>
              <a:spcAft>
                <a:spcPts val="0"/>
              </a:spcAft>
              <a:buSzPts val="1300"/>
              <a:buNone/>
            </a:pPr>
            <a:r>
              <a:rPr lang="en-AU" sz="2000"/>
              <a:t>William Lees</a:t>
            </a:r>
            <a:endParaRPr sz="2000"/>
          </a:p>
          <a:p>
            <a:pPr marL="0" lvl="0" indent="0" algn="l" rtl="0">
              <a:lnSpc>
                <a:spcPct val="100000"/>
              </a:lnSpc>
              <a:spcBef>
                <a:spcPts val="0"/>
              </a:spcBef>
              <a:spcAft>
                <a:spcPts val="0"/>
              </a:spcAft>
              <a:buSzPts val="1300"/>
              <a:buNone/>
            </a:pPr>
            <a:r>
              <a:rPr lang="en-AU" sz="2000"/>
              <a:t>Susana Magadan</a:t>
            </a:r>
            <a:endParaRPr/>
          </a:p>
          <a:p>
            <a:pPr marL="0" lvl="0" indent="0" algn="l" rtl="0">
              <a:lnSpc>
                <a:spcPct val="100000"/>
              </a:lnSpc>
              <a:spcBef>
                <a:spcPts val="0"/>
              </a:spcBef>
              <a:spcAft>
                <a:spcPts val="0"/>
              </a:spcAft>
              <a:buSzPts val="1300"/>
              <a:buNone/>
            </a:pPr>
            <a:r>
              <a:rPr lang="en-AU" sz="2000"/>
              <a:t>Serghei Mangul</a:t>
            </a:r>
            <a:endParaRPr sz="2000"/>
          </a:p>
          <a:p>
            <a:pPr marL="0" lvl="0" indent="0" algn="l" rtl="0">
              <a:lnSpc>
                <a:spcPct val="100000"/>
              </a:lnSpc>
              <a:spcBef>
                <a:spcPts val="0"/>
              </a:spcBef>
              <a:spcAft>
                <a:spcPts val="0"/>
              </a:spcAft>
              <a:buSzPts val="1300"/>
              <a:buNone/>
            </a:pPr>
            <a:r>
              <a:rPr lang="en-AU" sz="2000"/>
              <a:t>Susanna Marquez</a:t>
            </a:r>
            <a:endParaRPr sz="2000"/>
          </a:p>
          <a:p>
            <a:pPr marL="0" lvl="0" indent="0" algn="l" rtl="0">
              <a:lnSpc>
                <a:spcPct val="100000"/>
              </a:lnSpc>
              <a:spcBef>
                <a:spcPts val="0"/>
              </a:spcBef>
              <a:spcAft>
                <a:spcPts val="0"/>
              </a:spcAft>
              <a:buSzPts val="1300"/>
              <a:buNone/>
            </a:pPr>
            <a:r>
              <a:rPr lang="en-AU" sz="2000"/>
              <a:t>Ivana Mikocziova</a:t>
            </a:r>
            <a:endParaRPr sz="2000"/>
          </a:p>
          <a:p>
            <a:pPr marL="0" lvl="0" indent="0" algn="l" rtl="0">
              <a:lnSpc>
                <a:spcPct val="100000"/>
              </a:lnSpc>
              <a:spcBef>
                <a:spcPts val="0"/>
              </a:spcBef>
              <a:spcAft>
                <a:spcPts val="0"/>
              </a:spcAft>
              <a:buSzPts val="1300"/>
              <a:buNone/>
            </a:pPr>
            <a:r>
              <a:rPr lang="en-AU" sz="2000"/>
              <a:t>Mats Ohlin</a:t>
            </a:r>
            <a:endParaRPr/>
          </a:p>
          <a:p>
            <a:pPr marL="0" lvl="0" indent="0" algn="l" rtl="0">
              <a:lnSpc>
                <a:spcPct val="100000"/>
              </a:lnSpc>
              <a:spcBef>
                <a:spcPts val="0"/>
              </a:spcBef>
              <a:spcAft>
                <a:spcPts val="0"/>
              </a:spcAft>
              <a:buSzPts val="1300"/>
              <a:buNone/>
            </a:pPr>
            <a:r>
              <a:rPr lang="en-AU" sz="2000"/>
              <a:t>Kerui Peng</a:t>
            </a:r>
            <a:endParaRPr/>
          </a:p>
          <a:p>
            <a:pPr marL="0" lvl="0" indent="0" algn="l" rtl="0">
              <a:lnSpc>
                <a:spcPct val="100000"/>
              </a:lnSpc>
              <a:spcBef>
                <a:spcPts val="0"/>
              </a:spcBef>
              <a:spcAft>
                <a:spcPts val="0"/>
              </a:spcAft>
              <a:buSzPts val="1300"/>
              <a:buNone/>
            </a:pPr>
            <a:r>
              <a:rPr lang="en-AU" sz="2000"/>
              <a:t>Oscar Rodriguez</a:t>
            </a:r>
            <a:endParaRPr/>
          </a:p>
          <a:p>
            <a:pPr marL="0" lvl="0" indent="0" algn="l" rtl="0">
              <a:lnSpc>
                <a:spcPct val="100000"/>
              </a:lnSpc>
              <a:spcBef>
                <a:spcPts val="0"/>
              </a:spcBef>
              <a:spcAft>
                <a:spcPts val="0"/>
              </a:spcAft>
              <a:buSzPts val="1300"/>
              <a:buNone/>
            </a:pPr>
            <a:endParaRPr sz="2000"/>
          </a:p>
        </p:txBody>
      </p:sp>
      <p:sp>
        <p:nvSpPr>
          <p:cNvPr id="174" name="Google Shape;174;p26"/>
          <p:cNvSpPr txBox="1">
            <a:spLocks noGrp="1"/>
          </p:cNvSpPr>
          <p:nvPr>
            <p:ph type="body" idx="1"/>
          </p:nvPr>
        </p:nvSpPr>
        <p:spPr>
          <a:xfrm>
            <a:off x="6094461" y="1547750"/>
            <a:ext cx="2809394" cy="226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AU" sz="2000"/>
              <a:t>Cathrine Scheepers</a:t>
            </a:r>
            <a:endParaRPr sz="2000"/>
          </a:p>
          <a:p>
            <a:pPr marL="0" lvl="0" indent="0" algn="l" rtl="0">
              <a:lnSpc>
                <a:spcPct val="100000"/>
              </a:lnSpc>
              <a:spcBef>
                <a:spcPts val="0"/>
              </a:spcBef>
              <a:spcAft>
                <a:spcPts val="0"/>
              </a:spcAft>
              <a:buSzPts val="1300"/>
              <a:buNone/>
            </a:pPr>
            <a:r>
              <a:rPr lang="en-AU" sz="2000"/>
              <a:t>Chaim Schramm</a:t>
            </a:r>
            <a:endParaRPr sz="2000"/>
          </a:p>
          <a:p>
            <a:pPr marL="0" lvl="0" indent="0" algn="l" rtl="0">
              <a:lnSpc>
                <a:spcPct val="100000"/>
              </a:lnSpc>
              <a:spcBef>
                <a:spcPts val="0"/>
              </a:spcBef>
              <a:spcAft>
                <a:spcPts val="0"/>
              </a:spcAft>
              <a:buSzPts val="1300"/>
              <a:buNone/>
            </a:pPr>
            <a:r>
              <a:rPr lang="en-AU" sz="2000"/>
              <a:t>Jamie Scott</a:t>
            </a:r>
            <a:endParaRPr sz="2000"/>
          </a:p>
          <a:p>
            <a:pPr marL="0" lvl="0" indent="0" algn="l" rtl="0">
              <a:lnSpc>
                <a:spcPct val="100000"/>
              </a:lnSpc>
              <a:spcBef>
                <a:spcPts val="0"/>
              </a:spcBef>
              <a:spcAft>
                <a:spcPts val="0"/>
              </a:spcAft>
              <a:buSzPts val="1300"/>
              <a:buNone/>
            </a:pPr>
            <a:r>
              <a:rPr lang="en-AU" sz="2000"/>
              <a:t>Amit Upadhyay</a:t>
            </a:r>
            <a:endParaRPr/>
          </a:p>
          <a:p>
            <a:pPr marL="0" lvl="0" indent="0" algn="l" rtl="0">
              <a:lnSpc>
                <a:spcPct val="100000"/>
              </a:lnSpc>
              <a:spcBef>
                <a:spcPts val="0"/>
              </a:spcBef>
              <a:spcAft>
                <a:spcPts val="0"/>
              </a:spcAft>
              <a:buSzPts val="1300"/>
              <a:buNone/>
            </a:pPr>
            <a:r>
              <a:rPr lang="en-AU" sz="2000"/>
              <a:t>Henk-Jan van den Ham </a:t>
            </a:r>
            <a:endParaRPr/>
          </a:p>
          <a:p>
            <a:pPr marL="0" lvl="0" indent="0" algn="l" rtl="0">
              <a:lnSpc>
                <a:spcPct val="100000"/>
              </a:lnSpc>
              <a:spcBef>
                <a:spcPts val="0"/>
              </a:spcBef>
              <a:spcAft>
                <a:spcPts val="0"/>
              </a:spcAft>
              <a:buSzPts val="1300"/>
              <a:buNone/>
            </a:pPr>
            <a:r>
              <a:rPr lang="en-AU" sz="2000" b="1"/>
              <a:t>Corey Watson </a:t>
            </a:r>
            <a:endParaRPr/>
          </a:p>
          <a:p>
            <a:pPr marL="0" lvl="0" indent="0" algn="l" rtl="0">
              <a:lnSpc>
                <a:spcPct val="100000"/>
              </a:lnSpc>
              <a:spcBef>
                <a:spcPts val="0"/>
              </a:spcBef>
              <a:spcAft>
                <a:spcPts val="0"/>
              </a:spcAft>
              <a:buSzPts val="1300"/>
              <a:buNone/>
            </a:pPr>
            <a:r>
              <a:rPr lang="en-AU" sz="2000"/>
              <a:t>Kevin Wu</a:t>
            </a:r>
            <a:endParaRPr sz="2000"/>
          </a:p>
          <a:p>
            <a:pPr marL="0" lvl="0" indent="0" algn="l" rtl="0">
              <a:lnSpc>
                <a:spcPct val="100000"/>
              </a:lnSpc>
              <a:spcBef>
                <a:spcPts val="0"/>
              </a:spcBef>
              <a:spcAft>
                <a:spcPts val="0"/>
              </a:spcAft>
              <a:buSzPts val="1300"/>
              <a:buNone/>
            </a:pPr>
            <a:r>
              <a:rPr lang="en-AU" sz="2000"/>
              <a:t>Gur Yaari</a:t>
            </a:r>
            <a:endParaRPr sz="2000"/>
          </a:p>
          <a:p>
            <a:pPr marL="0" lvl="0" indent="0" algn="l" rtl="0">
              <a:lnSpc>
                <a:spcPct val="100000"/>
              </a:lnSpc>
              <a:spcBef>
                <a:spcPts val="0"/>
              </a:spcBef>
              <a:spcAft>
                <a:spcPts val="0"/>
              </a:spcAft>
              <a:buSzPts val="1300"/>
              <a:buNone/>
            </a:pPr>
            <a:r>
              <a:rPr lang="en-AU" sz="2000"/>
              <a:t>Jian Ye</a:t>
            </a:r>
            <a:endParaRPr sz="2000"/>
          </a:p>
          <a:p>
            <a:pPr marL="0" lvl="0" indent="0" algn="l" rtl="0">
              <a:lnSpc>
                <a:spcPct val="100000"/>
              </a:lnSpc>
              <a:spcBef>
                <a:spcPts val="0"/>
              </a:spcBef>
              <a:spcAft>
                <a:spcPts val="0"/>
              </a:spcAft>
              <a:buSzPts val="1300"/>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AU"/>
              <a:t>Goals set at AIRR4 Community Meeting:</a:t>
            </a:r>
            <a:endParaRPr/>
          </a:p>
        </p:txBody>
      </p:sp>
      <p:sp>
        <p:nvSpPr>
          <p:cNvPr id="180" name="Google Shape;180;p27"/>
          <p:cNvSpPr txBox="1">
            <a:spLocks noGrp="1"/>
          </p:cNvSpPr>
          <p:nvPr>
            <p:ph type="body" idx="1"/>
          </p:nvPr>
        </p:nvSpPr>
        <p:spPr>
          <a:xfrm>
            <a:off x="381052" y="1291436"/>
            <a:ext cx="7822039" cy="22611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600"/>
              </a:spcBef>
              <a:spcAft>
                <a:spcPts val="0"/>
              </a:spcAft>
              <a:buClr>
                <a:srgbClr val="000000"/>
              </a:buClr>
              <a:buSzPts val="1400"/>
              <a:buFont typeface="Arial"/>
              <a:buAutoNum type="arabicPeriod"/>
            </a:pPr>
            <a:r>
              <a:rPr lang="en-AU" sz="2000">
                <a:solidFill>
                  <a:srgbClr val="000000"/>
                </a:solidFill>
                <a:latin typeface="Arial"/>
                <a:ea typeface="Arial"/>
                <a:cs typeface="Arial"/>
                <a:sym typeface="Arial"/>
              </a:rPr>
              <a:t>Develop strategies to make the work of the IARC(s) sustainable.</a:t>
            </a:r>
            <a:endParaRPr/>
          </a:p>
          <a:p>
            <a:pPr marL="457200" lvl="0" indent="-317500" algn="just" rtl="0">
              <a:lnSpc>
                <a:spcPct val="115000"/>
              </a:lnSpc>
              <a:spcBef>
                <a:spcPts val="600"/>
              </a:spcBef>
              <a:spcAft>
                <a:spcPts val="0"/>
              </a:spcAft>
              <a:buClr>
                <a:srgbClr val="000000"/>
              </a:buClr>
              <a:buSzPts val="1400"/>
              <a:buFont typeface="Arial"/>
              <a:buAutoNum type="arabicPeriod"/>
            </a:pPr>
            <a:r>
              <a:rPr lang="en-AU" sz="2000">
                <a:solidFill>
                  <a:srgbClr val="000000"/>
                </a:solidFill>
                <a:latin typeface="Arial"/>
                <a:ea typeface="Arial"/>
                <a:cs typeface="Arial"/>
                <a:sym typeface="Arial"/>
              </a:rPr>
              <a:t>Streamline procedures for the submission and assessment of human IGHV inferences</a:t>
            </a:r>
            <a:endParaRPr/>
          </a:p>
          <a:p>
            <a:pPr marL="457200" lvl="0" indent="-317500" algn="just" rtl="0">
              <a:lnSpc>
                <a:spcPct val="115000"/>
              </a:lnSpc>
              <a:spcBef>
                <a:spcPts val="600"/>
              </a:spcBef>
              <a:spcAft>
                <a:spcPts val="0"/>
              </a:spcAft>
              <a:buClr>
                <a:srgbClr val="000000"/>
              </a:buClr>
              <a:buSzPts val="1400"/>
              <a:buFont typeface="Arial"/>
              <a:buAutoNum type="arabicPeriod"/>
            </a:pPr>
            <a:r>
              <a:rPr lang="en-AU" sz="2000">
                <a:solidFill>
                  <a:srgbClr val="000000"/>
                </a:solidFill>
                <a:latin typeface="Arial"/>
                <a:ea typeface="Arial"/>
                <a:cs typeface="Arial"/>
                <a:sym typeface="Arial"/>
              </a:rPr>
              <a:t>Develop tools and guidelines for the evaluation of the ‘quality’ of submitted datasets    </a:t>
            </a:r>
            <a:r>
              <a:rPr lang="en-AU" sz="2400" b="1">
                <a:solidFill>
                  <a:srgbClr val="000000"/>
                </a:solidFill>
                <a:latin typeface="Arial"/>
                <a:ea typeface="Arial"/>
                <a:cs typeface="Arial"/>
                <a:sym typeface="Arial"/>
              </a:rPr>
              <a:t> </a:t>
            </a:r>
            <a:r>
              <a:rPr lang="en-AU"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marL="457200" lvl="0" indent="-317500" algn="just" rtl="0">
              <a:lnSpc>
                <a:spcPct val="115000"/>
              </a:lnSpc>
              <a:spcBef>
                <a:spcPts val="600"/>
              </a:spcBef>
              <a:spcAft>
                <a:spcPts val="0"/>
              </a:spcAft>
              <a:buClr>
                <a:srgbClr val="000000"/>
              </a:buClr>
              <a:buSzPts val="1400"/>
              <a:buFont typeface="Arial"/>
              <a:buAutoNum type="arabicPeriod"/>
            </a:pPr>
            <a:r>
              <a:rPr lang="en-AU" sz="2000">
                <a:solidFill>
                  <a:srgbClr val="000000"/>
                </a:solidFill>
                <a:latin typeface="Arial"/>
                <a:ea typeface="Arial"/>
                <a:cs typeface="Arial"/>
                <a:sym typeface="Arial"/>
              </a:rPr>
              <a:t>Develop OGRDB as a resource for understanding the population genetics of IG/TCR genes</a:t>
            </a:r>
            <a:endParaRPr/>
          </a:p>
          <a:p>
            <a:pPr marL="457200" lvl="0" indent="-317500" algn="just" rtl="0">
              <a:lnSpc>
                <a:spcPct val="115000"/>
              </a:lnSpc>
              <a:spcBef>
                <a:spcPts val="600"/>
              </a:spcBef>
              <a:spcAft>
                <a:spcPts val="0"/>
              </a:spcAft>
              <a:buClr>
                <a:srgbClr val="000000"/>
              </a:buClr>
              <a:buSzPts val="1400"/>
              <a:buFont typeface="Arial"/>
              <a:buAutoNum type="arabicPeriod"/>
            </a:pPr>
            <a:r>
              <a:rPr lang="en-AU" sz="2000">
                <a:solidFill>
                  <a:srgbClr val="000000"/>
                </a:solidFill>
                <a:latin typeface="Arial"/>
                <a:ea typeface="Arial"/>
                <a:cs typeface="Arial"/>
                <a:sym typeface="Arial"/>
              </a:rPr>
              <a:t>Commence the assessment of other human IG loci</a:t>
            </a:r>
            <a:endParaRPr/>
          </a:p>
          <a:p>
            <a:pPr marL="139700" marR="0" lvl="0" indent="0" algn="just" rtl="0">
              <a:lnSpc>
                <a:spcPct val="115000"/>
              </a:lnSpc>
              <a:spcBef>
                <a:spcPts val="600"/>
              </a:spcBef>
              <a:spcAft>
                <a:spcPts val="0"/>
              </a:spcAft>
              <a:buClr>
                <a:srgbClr val="000000"/>
              </a:buClr>
              <a:buSzPts val="1400"/>
              <a:buNone/>
            </a:pPr>
            <a:endParaRPr sz="2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600"/>
              <a:buNone/>
            </a:pPr>
            <a:r>
              <a:rPr lang="en-AU" dirty="0"/>
              <a:t>Goals set at AIRR4 Community Meeting:</a:t>
            </a:r>
            <a:endParaRPr dirty="0"/>
          </a:p>
          <a:p>
            <a:pPr marL="0" lvl="0" indent="0" algn="l" rtl="0">
              <a:lnSpc>
                <a:spcPct val="100000"/>
              </a:lnSpc>
              <a:spcBef>
                <a:spcPts val="0"/>
              </a:spcBef>
              <a:spcAft>
                <a:spcPts val="0"/>
              </a:spcAft>
              <a:buSzPts val="2600"/>
              <a:buNone/>
            </a:pPr>
            <a:endParaRPr dirty="0"/>
          </a:p>
        </p:txBody>
      </p:sp>
      <p:sp>
        <p:nvSpPr>
          <p:cNvPr id="186" name="Google Shape;186;p28"/>
          <p:cNvSpPr txBox="1">
            <a:spLocks noGrp="1"/>
          </p:cNvSpPr>
          <p:nvPr>
            <p:ph type="body" idx="1"/>
          </p:nvPr>
        </p:nvSpPr>
        <p:spPr>
          <a:xfrm>
            <a:off x="381052" y="1629287"/>
            <a:ext cx="7822039" cy="22611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600"/>
              </a:spcBef>
              <a:spcAft>
                <a:spcPts val="0"/>
              </a:spcAft>
              <a:buNone/>
            </a:pPr>
            <a:r>
              <a:rPr lang="en-AU" sz="1500">
                <a:solidFill>
                  <a:srgbClr val="FF0000"/>
                </a:solidFill>
              </a:rPr>
              <a:t>6.</a:t>
            </a:r>
            <a:r>
              <a:rPr lang="en-AU" sz="2000">
                <a:solidFill>
                  <a:srgbClr val="FF0000"/>
                </a:solidFill>
                <a:latin typeface="Arial"/>
                <a:ea typeface="Arial"/>
                <a:cs typeface="Arial"/>
                <a:sym typeface="Arial"/>
              </a:rPr>
              <a:t>  	Continue the development of the salmonid nomenclature</a:t>
            </a:r>
            <a:endParaRPr/>
          </a:p>
          <a:p>
            <a:pPr marL="899999" lvl="0" indent="-449999" algn="just" rtl="0">
              <a:lnSpc>
                <a:spcPct val="115000"/>
              </a:lnSpc>
              <a:spcBef>
                <a:spcPts val="600"/>
              </a:spcBef>
              <a:spcAft>
                <a:spcPts val="0"/>
              </a:spcAft>
              <a:buNone/>
            </a:pPr>
            <a:r>
              <a:rPr lang="en-AU"/>
              <a:t>7.	</a:t>
            </a:r>
            <a:r>
              <a:rPr lang="en-AU" sz="2000">
                <a:solidFill>
                  <a:schemeClr val="dk2"/>
                </a:solidFill>
                <a:latin typeface="Arial"/>
                <a:ea typeface="Arial"/>
                <a:cs typeface="Arial"/>
                <a:sym typeface="Arial"/>
              </a:rPr>
              <a:t>Work on improving the nomenclature and databases for mouse IG genes, allowing the inclusion of inferred genes, as well as taking into account the convoluted breeding histories of commonly used mouse strains. </a:t>
            </a:r>
            <a:endParaRPr sz="2000">
              <a:solidFill>
                <a:schemeClr val="dk2"/>
              </a:solidFill>
              <a:latin typeface="Arial"/>
              <a:ea typeface="Arial"/>
              <a:cs typeface="Arial"/>
              <a:sym typeface="Arial"/>
            </a:endParaRPr>
          </a:p>
          <a:p>
            <a:pPr marL="899999" lvl="0" indent="-449999" algn="just" rtl="0">
              <a:lnSpc>
                <a:spcPct val="115000"/>
              </a:lnSpc>
              <a:spcBef>
                <a:spcPts val="600"/>
              </a:spcBef>
              <a:spcAft>
                <a:spcPts val="0"/>
              </a:spcAft>
              <a:buNone/>
            </a:pPr>
            <a:r>
              <a:rPr lang="en-AU"/>
              <a:t>8.	</a:t>
            </a:r>
            <a:r>
              <a:rPr lang="en-AU" sz="2000">
                <a:solidFill>
                  <a:schemeClr val="dk2"/>
                </a:solidFill>
                <a:latin typeface="Arial"/>
                <a:ea typeface="Arial"/>
                <a:cs typeface="Arial"/>
                <a:sym typeface="Arial"/>
              </a:rPr>
              <a:t>Work on improving the nomenclature and databases for macaque IG genes, leveraging both existing genomic and AIRR-seq datasets. </a:t>
            </a:r>
            <a:endParaRPr sz="2000">
              <a:solidFill>
                <a:schemeClr val="dk2"/>
              </a:solidFill>
              <a:latin typeface="Arial"/>
              <a:ea typeface="Arial"/>
              <a:cs typeface="Arial"/>
              <a:sym typeface="Arial"/>
            </a:endParaRPr>
          </a:p>
          <a:p>
            <a:pPr marL="139700" marR="0" lvl="0" indent="0" algn="just" rtl="0">
              <a:lnSpc>
                <a:spcPct val="115000"/>
              </a:lnSpc>
              <a:spcBef>
                <a:spcPts val="600"/>
              </a:spcBef>
              <a:spcAft>
                <a:spcPts val="0"/>
              </a:spcAft>
              <a:buClr>
                <a:srgbClr val="000000"/>
              </a:buClr>
              <a:buSzPts val="1400"/>
              <a:buNone/>
            </a:pPr>
            <a:endParaRPr sz="2000">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9"/>
          <p:cNvPicPr preferRelativeResize="0"/>
          <p:nvPr/>
        </p:nvPicPr>
        <p:blipFill>
          <a:blip r:embed="rId3">
            <a:alphaModFix/>
          </a:blip>
          <a:stretch>
            <a:fillRect/>
          </a:stretch>
        </p:blipFill>
        <p:spPr>
          <a:xfrm>
            <a:off x="865950" y="0"/>
            <a:ext cx="7429482"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729450" y="565600"/>
            <a:ext cx="7688700" cy="535200"/>
          </a:xfrm>
          <a:prstGeom prst="rect">
            <a:avLst/>
          </a:prstGeom>
          <a:noFill/>
          <a:ln>
            <a:noFill/>
          </a:ln>
        </p:spPr>
        <p:txBody>
          <a:bodyPr spcFirstLastPara="1" wrap="square" lIns="91425" tIns="91425" rIns="91425" bIns="91425" anchor="t" anchorCtr="0">
            <a:noAutofit/>
          </a:bodyPr>
          <a:lstStyle/>
          <a:p>
            <a:pPr lvl="0"/>
            <a:r>
              <a:rPr lang="en-AU" dirty="0"/>
              <a:t>Goals set at AIRR4 Community Meeting:</a:t>
            </a:r>
            <a:endParaRPr dirty="0"/>
          </a:p>
        </p:txBody>
      </p:sp>
      <p:sp>
        <p:nvSpPr>
          <p:cNvPr id="197" name="Google Shape;197;p30"/>
          <p:cNvSpPr txBox="1">
            <a:spLocks noGrp="1"/>
          </p:cNvSpPr>
          <p:nvPr>
            <p:ph type="body" idx="1"/>
          </p:nvPr>
        </p:nvSpPr>
        <p:spPr>
          <a:xfrm>
            <a:off x="381052" y="1629286"/>
            <a:ext cx="7822039" cy="2841113"/>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600"/>
              </a:spcBef>
              <a:spcAft>
                <a:spcPts val="0"/>
              </a:spcAft>
              <a:buClr>
                <a:srgbClr val="000000"/>
              </a:buClr>
              <a:buSzPts val="1400"/>
              <a:buFont typeface="Arial"/>
              <a:buAutoNum type="arabicPeriod" startAt="5"/>
            </a:pPr>
            <a:r>
              <a:rPr lang="en-AU" sz="2000">
                <a:solidFill>
                  <a:schemeClr val="dk2"/>
                </a:solidFill>
                <a:latin typeface="Arial"/>
                <a:ea typeface="Arial"/>
                <a:cs typeface="Arial"/>
                <a:sym typeface="Arial"/>
              </a:rPr>
              <a:t>  Continue the development of the </a:t>
            </a:r>
            <a:r>
              <a:rPr lang="en-AU" sz="2000">
                <a:solidFill>
                  <a:srgbClr val="FF0000"/>
                </a:solidFill>
                <a:latin typeface="Arial"/>
                <a:ea typeface="Arial"/>
                <a:cs typeface="Arial"/>
                <a:sym typeface="Arial"/>
              </a:rPr>
              <a:t>salmonid</a:t>
            </a:r>
            <a:r>
              <a:rPr lang="en-AU" sz="2000">
                <a:solidFill>
                  <a:schemeClr val="dk2"/>
                </a:solidFill>
                <a:latin typeface="Arial"/>
                <a:ea typeface="Arial"/>
                <a:cs typeface="Arial"/>
                <a:sym typeface="Arial"/>
              </a:rPr>
              <a:t> nomenclature</a:t>
            </a:r>
            <a:endParaRPr/>
          </a:p>
          <a:p>
            <a:pPr marL="596900" lvl="0" indent="-457200" algn="just" rtl="0">
              <a:lnSpc>
                <a:spcPct val="115000"/>
              </a:lnSpc>
              <a:spcBef>
                <a:spcPts val="600"/>
              </a:spcBef>
              <a:spcAft>
                <a:spcPts val="0"/>
              </a:spcAft>
              <a:buClr>
                <a:srgbClr val="000000"/>
              </a:buClr>
              <a:buSzPts val="1400"/>
              <a:buFont typeface="Arial"/>
              <a:buAutoNum type="arabicPeriod" startAt="5"/>
            </a:pPr>
            <a:r>
              <a:rPr lang="en-AU" sz="2000">
                <a:solidFill>
                  <a:schemeClr val="dk2"/>
                </a:solidFill>
                <a:latin typeface="Arial"/>
                <a:ea typeface="Arial"/>
                <a:cs typeface="Arial"/>
                <a:sym typeface="Arial"/>
              </a:rPr>
              <a:t>Work on improving the nomenclature and databases for </a:t>
            </a:r>
            <a:r>
              <a:rPr lang="en-AU" sz="2000">
                <a:solidFill>
                  <a:srgbClr val="FF0000"/>
                </a:solidFill>
                <a:latin typeface="Arial"/>
                <a:ea typeface="Arial"/>
                <a:cs typeface="Arial"/>
                <a:sym typeface="Arial"/>
              </a:rPr>
              <a:t>mouse</a:t>
            </a:r>
            <a:r>
              <a:rPr lang="en-AU" sz="2000">
                <a:solidFill>
                  <a:schemeClr val="dk2"/>
                </a:solidFill>
                <a:latin typeface="Arial"/>
                <a:ea typeface="Arial"/>
                <a:cs typeface="Arial"/>
                <a:sym typeface="Arial"/>
              </a:rPr>
              <a:t> IG genes, allowing the inclusion of inferred genes, as well as taking into account the convoluted breeding histories of commonly used mouse strains. </a:t>
            </a:r>
            <a:endParaRPr/>
          </a:p>
          <a:p>
            <a:pPr marL="596900" lvl="0" indent="-457200" algn="just" rtl="0">
              <a:lnSpc>
                <a:spcPct val="115000"/>
              </a:lnSpc>
              <a:spcBef>
                <a:spcPts val="600"/>
              </a:spcBef>
              <a:spcAft>
                <a:spcPts val="0"/>
              </a:spcAft>
              <a:buClr>
                <a:srgbClr val="000000"/>
              </a:buClr>
              <a:buSzPts val="1400"/>
              <a:buFont typeface="Arial"/>
              <a:buAutoNum type="arabicPeriod" startAt="5"/>
            </a:pPr>
            <a:r>
              <a:rPr lang="en-AU" sz="2000">
                <a:solidFill>
                  <a:schemeClr val="dk2"/>
                </a:solidFill>
                <a:latin typeface="Arial"/>
                <a:ea typeface="Arial"/>
                <a:cs typeface="Arial"/>
                <a:sym typeface="Arial"/>
              </a:rPr>
              <a:t>Work on improving the nomenclature and databases for </a:t>
            </a:r>
            <a:r>
              <a:rPr lang="en-AU" sz="2000">
                <a:solidFill>
                  <a:srgbClr val="FF0000"/>
                </a:solidFill>
                <a:latin typeface="Arial"/>
                <a:ea typeface="Arial"/>
                <a:cs typeface="Arial"/>
                <a:sym typeface="Arial"/>
              </a:rPr>
              <a:t>macaque</a:t>
            </a:r>
            <a:r>
              <a:rPr lang="en-AU" sz="2000">
                <a:solidFill>
                  <a:schemeClr val="dk2"/>
                </a:solidFill>
                <a:latin typeface="Arial"/>
                <a:ea typeface="Arial"/>
                <a:cs typeface="Arial"/>
                <a:sym typeface="Arial"/>
              </a:rPr>
              <a:t> IG genes, leveraging both existing genomic and AIRR-seq datasets. </a:t>
            </a:r>
            <a:endParaRPr sz="2000">
              <a:solidFill>
                <a:schemeClr val="dk2"/>
              </a:solidFill>
              <a:latin typeface="Arial"/>
              <a:ea typeface="Arial"/>
              <a:cs typeface="Arial"/>
              <a:sym typeface="Arial"/>
            </a:endParaRPr>
          </a:p>
          <a:p>
            <a:pPr marL="139700" marR="0" lvl="0" indent="0" algn="just" rtl="0">
              <a:lnSpc>
                <a:spcPct val="115000"/>
              </a:lnSpc>
              <a:spcBef>
                <a:spcPts val="600"/>
              </a:spcBef>
              <a:spcAft>
                <a:spcPts val="0"/>
              </a:spcAft>
              <a:buClr>
                <a:srgbClr val="000000"/>
              </a:buClr>
              <a:buSzPts val="1400"/>
              <a:buNone/>
            </a:pPr>
            <a:endParaRPr sz="2000">
              <a:solidFill>
                <a:schemeClr val="dk2"/>
              </a:solidFill>
              <a:latin typeface="Arial"/>
              <a:ea typeface="Arial"/>
              <a:cs typeface="Arial"/>
              <a:sym typeface="Arial"/>
            </a:endParaRPr>
          </a:p>
        </p:txBody>
      </p:sp>
      <p:sp>
        <p:nvSpPr>
          <p:cNvPr id="198" name="Google Shape;198;p30"/>
          <p:cNvSpPr/>
          <p:nvPr/>
        </p:nvSpPr>
        <p:spPr>
          <a:xfrm>
            <a:off x="8424755" y="1839871"/>
            <a:ext cx="51167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000" b="0" i="0" u="none" strike="noStrike" cap="none">
                <a:solidFill>
                  <a:srgbClr val="FF0000"/>
                </a:solidFill>
                <a:latin typeface="Arial"/>
                <a:ea typeface="Arial"/>
                <a:cs typeface="Arial"/>
                <a:sym typeface="Arial"/>
              </a:rPr>
              <a:t>✔️</a:t>
            </a:r>
            <a:r>
              <a:rPr lang="en-AU"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199" name="Google Shape;199;p30"/>
          <p:cNvSpPr/>
          <p:nvPr/>
        </p:nvSpPr>
        <p:spPr>
          <a:xfrm>
            <a:off x="8414596" y="2441455"/>
            <a:ext cx="39466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000" b="1" i="0" u="none" strike="noStrike" cap="none">
                <a:solidFill>
                  <a:srgbClr val="FF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200" name="Google Shape;200;p30"/>
          <p:cNvSpPr/>
          <p:nvPr/>
        </p:nvSpPr>
        <p:spPr>
          <a:xfrm>
            <a:off x="8412751" y="3764220"/>
            <a:ext cx="39466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000" b="1" i="0" u="none" strike="noStrike" cap="none">
                <a:solidFill>
                  <a:srgbClr val="FF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2"/>
          <p:cNvPicPr preferRelativeResize="0"/>
          <p:nvPr/>
        </p:nvPicPr>
        <p:blipFill rotWithShape="1">
          <a:blip r:embed="rId3">
            <a:alphaModFix/>
          </a:blip>
          <a:srcRect t="24510" r="66673" b="2411"/>
          <a:stretch/>
        </p:blipFill>
        <p:spPr>
          <a:xfrm>
            <a:off x="29975" y="693875"/>
            <a:ext cx="2131753" cy="2629650"/>
          </a:xfrm>
          <a:prstGeom prst="rect">
            <a:avLst/>
          </a:prstGeom>
          <a:noFill/>
          <a:ln>
            <a:noFill/>
          </a:ln>
        </p:spPr>
      </p:pic>
      <p:pic>
        <p:nvPicPr>
          <p:cNvPr id="212" name="Google Shape;212;p32"/>
          <p:cNvPicPr preferRelativeResize="0"/>
          <p:nvPr/>
        </p:nvPicPr>
        <p:blipFill rotWithShape="1">
          <a:blip r:embed="rId4">
            <a:alphaModFix/>
          </a:blip>
          <a:srcRect t="6339" r="52781" b="72901"/>
          <a:stretch/>
        </p:blipFill>
        <p:spPr>
          <a:xfrm>
            <a:off x="5332800" y="820798"/>
            <a:ext cx="3192722" cy="1985345"/>
          </a:xfrm>
          <a:prstGeom prst="rect">
            <a:avLst/>
          </a:prstGeom>
          <a:noFill/>
          <a:ln>
            <a:noFill/>
          </a:ln>
        </p:spPr>
      </p:pic>
      <p:pic>
        <p:nvPicPr>
          <p:cNvPr id="213" name="Google Shape;213;p32"/>
          <p:cNvPicPr preferRelativeResize="0"/>
          <p:nvPr/>
        </p:nvPicPr>
        <p:blipFill rotWithShape="1">
          <a:blip r:embed="rId4">
            <a:alphaModFix/>
          </a:blip>
          <a:srcRect l="84846" t="6339" b="72901"/>
          <a:stretch/>
        </p:blipFill>
        <p:spPr>
          <a:xfrm rot="5400000">
            <a:off x="6865283" y="2437817"/>
            <a:ext cx="933552" cy="1808899"/>
          </a:xfrm>
          <a:prstGeom prst="rect">
            <a:avLst/>
          </a:prstGeom>
          <a:noFill/>
          <a:ln>
            <a:noFill/>
          </a:ln>
        </p:spPr>
      </p:pic>
      <p:pic>
        <p:nvPicPr>
          <p:cNvPr id="214" name="Google Shape;214;p32"/>
          <p:cNvPicPr preferRelativeResize="0"/>
          <p:nvPr/>
        </p:nvPicPr>
        <p:blipFill>
          <a:blip r:embed="rId5">
            <a:alphaModFix/>
          </a:blip>
          <a:stretch>
            <a:fillRect/>
          </a:stretch>
        </p:blipFill>
        <p:spPr>
          <a:xfrm>
            <a:off x="843475" y="3069176"/>
            <a:ext cx="3305746" cy="2032400"/>
          </a:xfrm>
          <a:prstGeom prst="rect">
            <a:avLst/>
          </a:prstGeom>
          <a:noFill/>
          <a:ln>
            <a:noFill/>
          </a:ln>
        </p:spPr>
      </p:pic>
      <p:pic>
        <p:nvPicPr>
          <p:cNvPr id="215" name="Google Shape;215;p32"/>
          <p:cNvPicPr preferRelativeResize="0"/>
          <p:nvPr/>
        </p:nvPicPr>
        <p:blipFill>
          <a:blip r:embed="rId6">
            <a:alphaModFix/>
          </a:blip>
          <a:stretch>
            <a:fillRect/>
          </a:stretch>
        </p:blipFill>
        <p:spPr>
          <a:xfrm>
            <a:off x="8525525" y="936625"/>
            <a:ext cx="552450" cy="771525"/>
          </a:xfrm>
          <a:prstGeom prst="rect">
            <a:avLst/>
          </a:prstGeom>
          <a:noFill/>
          <a:ln>
            <a:noFill/>
          </a:ln>
        </p:spPr>
      </p:pic>
      <p:pic>
        <p:nvPicPr>
          <p:cNvPr id="216" name="Google Shape;216;p32"/>
          <p:cNvPicPr preferRelativeResize="0"/>
          <p:nvPr/>
        </p:nvPicPr>
        <p:blipFill rotWithShape="1">
          <a:blip r:embed="rId7">
            <a:alphaModFix/>
          </a:blip>
          <a:srcRect l="28566" t="-562" r="38369" b="76521"/>
          <a:stretch/>
        </p:blipFill>
        <p:spPr>
          <a:xfrm>
            <a:off x="5122076" y="3069150"/>
            <a:ext cx="3998800" cy="1635750"/>
          </a:xfrm>
          <a:prstGeom prst="rect">
            <a:avLst/>
          </a:prstGeom>
          <a:noFill/>
          <a:ln>
            <a:noFill/>
          </a:ln>
        </p:spPr>
      </p:pic>
      <p:sp>
        <p:nvSpPr>
          <p:cNvPr id="217" name="Google Shape;217;p32"/>
          <p:cNvSpPr txBox="1">
            <a:spLocks noGrp="1"/>
          </p:cNvSpPr>
          <p:nvPr>
            <p:ph type="title" idx="4294967295"/>
          </p:nvPr>
        </p:nvSpPr>
        <p:spPr>
          <a:xfrm>
            <a:off x="284555" y="-197747"/>
            <a:ext cx="8574900" cy="94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SzPts val="2600"/>
              <a:buNone/>
            </a:pPr>
            <a:r>
              <a:rPr lang="en-AU" sz="2800">
                <a:solidFill>
                  <a:srgbClr val="000000"/>
                </a:solidFill>
                <a:latin typeface="Arial"/>
                <a:ea typeface="Arial"/>
                <a:cs typeface="Arial"/>
                <a:sym typeface="Arial"/>
              </a:rPr>
              <a:t>Mouse and macaque germline data highlight issues </a:t>
            </a:r>
            <a:endParaRPr sz="2800">
              <a:solidFill>
                <a:srgbClr val="000000"/>
              </a:solidFill>
              <a:latin typeface="Arial"/>
              <a:ea typeface="Arial"/>
              <a:cs typeface="Arial"/>
              <a:sym typeface="Arial"/>
            </a:endParaRPr>
          </a:p>
        </p:txBody>
      </p:sp>
      <p:sp>
        <p:nvSpPr>
          <p:cNvPr id="218" name="Google Shape;218;p32"/>
          <p:cNvSpPr txBox="1"/>
          <p:nvPr/>
        </p:nvSpPr>
        <p:spPr>
          <a:xfrm>
            <a:off x="2595225" y="1190750"/>
            <a:ext cx="3000000" cy="15027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500" b="1">
                <a:latin typeface="Calibri"/>
                <a:ea typeface="Calibri"/>
                <a:cs typeface="Calibri"/>
                <a:sym typeface="Calibri"/>
              </a:rPr>
              <a:t>Evidence for:</a:t>
            </a:r>
            <a:endParaRPr sz="1500" b="1">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AU" sz="1200">
                <a:latin typeface="Calibri"/>
                <a:ea typeface="Calibri"/>
                <a:cs typeface="Calibri"/>
                <a:sym typeface="Calibri"/>
              </a:rPr>
              <a:t>extensive diversity that is missing from current databases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AU" sz="1200">
                <a:latin typeface="Calibri"/>
                <a:ea typeface="Calibri"/>
                <a:cs typeface="Calibri"/>
                <a:sym typeface="Calibri"/>
              </a:rPr>
              <a:t>divergent haplotypes between strains (mouse) and individuals (rhesus)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19" name="Google Shape;219;p32"/>
          <p:cNvSpPr txBox="1"/>
          <p:nvPr/>
        </p:nvSpPr>
        <p:spPr>
          <a:xfrm>
            <a:off x="7964225" y="30225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700">
                <a:latin typeface="Avenir"/>
                <a:ea typeface="Avenir"/>
                <a:cs typeface="Avenir"/>
                <a:sym typeface="Avenir"/>
              </a:rPr>
              <a:t>Vázquez Bernat et al. 2020</a:t>
            </a:r>
            <a:endParaRPr sz="700">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568955" y="343928"/>
            <a:ext cx="8575045" cy="9491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SzPts val="2600"/>
              <a:buNone/>
            </a:pPr>
            <a:r>
              <a:rPr lang="en-AU" sz="2800">
                <a:solidFill>
                  <a:srgbClr val="000000"/>
                </a:solidFill>
                <a:latin typeface="Arial"/>
                <a:ea typeface="Arial"/>
                <a:cs typeface="Arial"/>
                <a:sym typeface="Arial"/>
              </a:rPr>
              <a:t>Mouse and Macaque Sub-Groups</a:t>
            </a:r>
            <a:endParaRPr sz="2800">
              <a:solidFill>
                <a:srgbClr val="000000"/>
              </a:solidFill>
              <a:latin typeface="Arial"/>
              <a:ea typeface="Arial"/>
              <a:cs typeface="Arial"/>
              <a:sym typeface="Arial"/>
            </a:endParaRPr>
          </a:p>
        </p:txBody>
      </p:sp>
      <p:sp>
        <p:nvSpPr>
          <p:cNvPr id="206" name="Google Shape;206;p31"/>
          <p:cNvSpPr txBox="1">
            <a:spLocks noGrp="1"/>
          </p:cNvSpPr>
          <p:nvPr>
            <p:ph type="body" idx="1"/>
          </p:nvPr>
        </p:nvSpPr>
        <p:spPr>
          <a:xfrm>
            <a:off x="399526" y="1441200"/>
            <a:ext cx="8150700" cy="2261100"/>
          </a:xfrm>
          <a:prstGeom prst="rect">
            <a:avLst/>
          </a:prstGeom>
          <a:noFill/>
          <a:ln>
            <a:noFill/>
          </a:ln>
        </p:spPr>
        <p:txBody>
          <a:bodyPr spcFirstLastPara="1" wrap="square" lIns="91425" tIns="91425" rIns="91425" bIns="91425" anchor="t" anchorCtr="0">
            <a:noAutofit/>
          </a:bodyPr>
          <a:lstStyle/>
          <a:p>
            <a:pPr marL="628650" lvl="0" indent="-488950" algn="just" rtl="0">
              <a:lnSpc>
                <a:spcPct val="115000"/>
              </a:lnSpc>
              <a:spcBef>
                <a:spcPts val="1800"/>
              </a:spcBef>
              <a:spcAft>
                <a:spcPts val="0"/>
              </a:spcAft>
              <a:buClr>
                <a:srgbClr val="000000"/>
              </a:buClr>
              <a:buSzPts val="1400"/>
              <a:buNone/>
            </a:pPr>
            <a:r>
              <a:rPr lang="en-AU" sz="2000" b="1">
                <a:solidFill>
                  <a:srgbClr val="000000"/>
                </a:solidFill>
                <a:latin typeface="Arial"/>
                <a:ea typeface="Arial"/>
                <a:cs typeface="Arial"/>
                <a:sym typeface="Arial"/>
              </a:rPr>
              <a:t>1.</a:t>
            </a:r>
            <a:r>
              <a:rPr lang="en-AU" sz="2000" b="1">
                <a:solidFill>
                  <a:schemeClr val="dk2"/>
                </a:solidFill>
                <a:latin typeface="Arial"/>
                <a:ea typeface="Arial"/>
                <a:cs typeface="Arial"/>
                <a:sym typeface="Arial"/>
              </a:rPr>
              <a:t>	</a:t>
            </a:r>
            <a:r>
              <a:rPr lang="en-AU" sz="2000">
                <a:solidFill>
                  <a:schemeClr val="dk2"/>
                </a:solidFill>
                <a:latin typeface="Arial"/>
                <a:ea typeface="Arial"/>
                <a:cs typeface="Arial"/>
                <a:sym typeface="Arial"/>
              </a:rPr>
              <a:t>Member of the</a:t>
            </a:r>
            <a:r>
              <a:rPr lang="en-AU" sz="2000" b="1">
                <a:solidFill>
                  <a:schemeClr val="dk2"/>
                </a:solidFill>
                <a:latin typeface="Arial"/>
                <a:ea typeface="Arial"/>
                <a:cs typeface="Arial"/>
                <a:sym typeface="Arial"/>
              </a:rPr>
              <a:t> Mouse subgroup</a:t>
            </a:r>
            <a:r>
              <a:rPr lang="en-AU" sz="2000">
                <a:solidFill>
                  <a:schemeClr val="dk2"/>
                </a:solidFill>
                <a:latin typeface="Arial"/>
                <a:ea typeface="Arial"/>
                <a:cs typeface="Arial"/>
                <a:sym typeface="Arial"/>
              </a:rPr>
              <a:t> published a manuscript in Frontiers in Immunology in late 2019, describing </a:t>
            </a:r>
            <a:r>
              <a:rPr lang="en-AU" sz="2000">
                <a:solidFill>
                  <a:schemeClr val="dk2"/>
                </a:solidFill>
              </a:rPr>
              <a:t>nomenclature solutions that address </a:t>
            </a:r>
            <a:r>
              <a:rPr lang="en-AU" sz="2000">
                <a:solidFill>
                  <a:schemeClr val="dk2"/>
                </a:solidFill>
                <a:latin typeface="Arial"/>
                <a:ea typeface="Arial"/>
                <a:cs typeface="Arial"/>
                <a:sym typeface="Arial"/>
              </a:rPr>
              <a:t>the reported divergence of IG genes between different mouse strains. </a:t>
            </a:r>
            <a:endParaRPr/>
          </a:p>
          <a:p>
            <a:pPr marL="596900" lvl="0" indent="-457200" algn="just" rtl="0">
              <a:lnSpc>
                <a:spcPct val="115000"/>
              </a:lnSpc>
              <a:spcBef>
                <a:spcPts val="1800"/>
              </a:spcBef>
              <a:spcAft>
                <a:spcPts val="0"/>
              </a:spcAft>
              <a:buClr>
                <a:srgbClr val="000000"/>
              </a:buClr>
              <a:buSzPts val="1400"/>
              <a:buAutoNum type="arabicPeriod" startAt="2"/>
            </a:pPr>
            <a:r>
              <a:rPr lang="en-AU" sz="2000">
                <a:solidFill>
                  <a:schemeClr val="dk2"/>
                </a:solidFill>
                <a:latin typeface="Arial"/>
                <a:ea typeface="Arial"/>
                <a:cs typeface="Arial"/>
                <a:sym typeface="Arial"/>
              </a:rPr>
              <a:t>Members of the </a:t>
            </a:r>
            <a:r>
              <a:rPr lang="en-AU" sz="2000" b="1">
                <a:solidFill>
                  <a:schemeClr val="dk2"/>
                </a:solidFill>
                <a:latin typeface="Arial"/>
                <a:ea typeface="Arial"/>
                <a:cs typeface="Arial"/>
                <a:sym typeface="Arial"/>
              </a:rPr>
              <a:t>Macaque subgroup </a:t>
            </a:r>
            <a:r>
              <a:rPr lang="en-AU" sz="2000">
                <a:solidFill>
                  <a:schemeClr val="dk2"/>
                </a:solidFill>
                <a:latin typeface="Arial"/>
                <a:ea typeface="Arial"/>
                <a:cs typeface="Arial"/>
                <a:sym typeface="Arial"/>
              </a:rPr>
              <a:t>have compiled AIRR-seq data and produced new genomic sequencing data and assemblies that highlight major shortcomings of the old and new rhesus IGHV Reference Directories listed on IMGT</a:t>
            </a:r>
            <a:endParaRPr sz="2000" b="1">
              <a:solidFill>
                <a:schemeClr val="dk2"/>
              </a:solidFill>
              <a:latin typeface="Arial"/>
              <a:ea typeface="Arial"/>
              <a:cs typeface="Arial"/>
              <a:sym typeface="Arial"/>
            </a:endParaRPr>
          </a:p>
          <a:p>
            <a:pPr marL="139700" lvl="0" indent="0" algn="just" rtl="0">
              <a:lnSpc>
                <a:spcPct val="115000"/>
              </a:lnSpc>
              <a:spcBef>
                <a:spcPts val="1800"/>
              </a:spcBef>
              <a:spcAft>
                <a:spcPts val="0"/>
              </a:spcAft>
              <a:buClr>
                <a:srgbClr val="000000"/>
              </a:buClr>
              <a:buSzPts val="1400"/>
              <a:buNone/>
            </a:pPr>
            <a:endParaRPr sz="20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1043</Words>
  <Application>Microsoft Macintosh PowerPoint</Application>
  <PresentationFormat>On-screen Show (16:9)</PresentationFormat>
  <Paragraphs>104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Lato</vt:lpstr>
      <vt:lpstr>Calibri</vt:lpstr>
      <vt:lpstr>Avenir</vt:lpstr>
      <vt:lpstr>Raleway</vt:lpstr>
      <vt:lpstr>Arial</vt:lpstr>
      <vt:lpstr>Streamline</vt:lpstr>
      <vt:lpstr>Tema de Office</vt:lpstr>
      <vt:lpstr>AIRR Germline Database Working Group</vt:lpstr>
      <vt:lpstr>Mission (AIRR2):</vt:lpstr>
      <vt:lpstr>Who we are:</vt:lpstr>
      <vt:lpstr>Goals set at AIRR4 Community Meeting:</vt:lpstr>
      <vt:lpstr>Goals set at AIRR4 Community Meeting: </vt:lpstr>
      <vt:lpstr>PowerPoint Presentation</vt:lpstr>
      <vt:lpstr>Goals set at AIRR4 Community Meeting:</vt:lpstr>
      <vt:lpstr>Mouse and macaque germline data highlight issues </vt:lpstr>
      <vt:lpstr>Mouse and Macaque Sub-Groups</vt:lpstr>
      <vt:lpstr>What do we want from a nomenclature?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 for the Current Cycle</vt:lpstr>
      <vt:lpstr>Goals for the Current Cycle</vt:lpstr>
      <vt:lpstr>Proposed WG leadership:</vt:lpstr>
      <vt:lpstr>WG 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AIRR Germline Database Working Group</dc:title>
  <cp:lastModifiedBy>Watson,Corey T</cp:lastModifiedBy>
  <cp:revision>6</cp:revision>
  <dcterms:modified xsi:type="dcterms:W3CDTF">2020-12-08T19:54:18Z</dcterms:modified>
</cp:coreProperties>
</file>